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
  </p:notesMasterIdLst>
  <p:sldIdLst>
    <p:sldId id="256" r:id="rId2"/>
    <p:sldId id="258" r:id="rId3"/>
  </p:sldIdLst>
  <p:sldSz cx="9906000" cy="6858000" type="A4"/>
  <p:notesSz cx="6797675" cy="9928225"/>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6740" autoAdjust="0"/>
    <p:restoredTop sz="96149" autoAdjust="0"/>
  </p:normalViewPr>
  <p:slideViewPr>
    <p:cSldViewPr snapToGrid="0">
      <p:cViewPr varScale="1">
        <p:scale>
          <a:sx n="108" d="100"/>
          <a:sy n="108" d="100"/>
        </p:scale>
        <p:origin x="1956" y="78"/>
      </p:cViewPr>
      <p:guideLst/>
    </p:cSldViewPr>
  </p:slideViewPr>
  <p:notesTextViewPr>
    <p:cViewPr>
      <p:scale>
        <a:sx n="1" d="1"/>
        <a:sy n="1" d="1"/>
      </p:scale>
      <p:origin x="0" y="0"/>
    </p:cViewPr>
  </p:notesTextViewPr>
  <p:gridSpacing cx="72008" cy="72008"/>
</p:viewPr>
</file>

<file path=ppt/_rels/presentation.xml.rels>&#65279;<?xml version="1.0" encoding="utf-8" standalone="yes"?>
<Relationships xmlns="http://schemas.openxmlformats.org/package/2006/relationships"><Relationship Id="rId8" Type="http://schemas.openxmlformats.org/officeDocument/2006/relationships/tableStyles" Target="tableStyles.xml" /><Relationship Id="rId3" Type="http://schemas.openxmlformats.org/officeDocument/2006/relationships/slide" Target="slides/slide2.xml" /><Relationship Id="rId7" Type="http://schemas.openxmlformats.org/officeDocument/2006/relationships/theme" Target="theme/theme1.xml" /><Relationship Id="rId2" Type="http://schemas.openxmlformats.org/officeDocument/2006/relationships/slide" Target="slides/slide1.xml" /><Relationship Id="rId1" Type="http://schemas.openxmlformats.org/officeDocument/2006/relationships/slideMaster" Target="slideMasters/slideMaster1.xml" /><Relationship Id="rId6" Type="http://schemas.openxmlformats.org/officeDocument/2006/relationships/viewProps" Target="viewProps.xml" /><Relationship Id="rId5" Type="http://schemas.openxmlformats.org/officeDocument/2006/relationships/presProps" Target="presProps.xml" /><Relationship Id="rId4" Type="http://schemas.openxmlformats.org/officeDocument/2006/relationships/notesMaster" Target="notesMasters/notesMaster1.xml" /></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049C5A8-8200-4991-8798-483793A10902}"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kumimoji="1" lang="ja-JP" altLang="en-US"/>
        </a:p>
      </dgm:t>
    </dgm:pt>
    <dgm:pt modelId="{B136D1AF-1F58-4B63-891F-9833F66DCA4C}">
      <dgm:prSet phldrT="[テキスト]"/>
      <dgm:spPr>
        <a:solidFill>
          <a:schemeClr val="accent1">
            <a:lumMod val="20000"/>
            <a:lumOff val="80000"/>
          </a:schemeClr>
        </a:solidFill>
        <a:ln>
          <a:noFill/>
        </a:ln>
      </dgm:spPr>
      <dgm:t>
        <a:bodyPr/>
        <a:lstStyle/>
        <a:p>
          <a:r>
            <a:rPr kumimoji="1" lang="ja-JP" altLang="en-US" dirty="0" smtClean="0">
              <a:solidFill>
                <a:schemeClr val="tx1"/>
              </a:solidFill>
              <a:latin typeface="ＭＳ ゴシック" panose="020B0609070205080204" pitchFamily="49" charset="-128"/>
              <a:ea typeface="ＭＳ ゴシック" panose="020B0609070205080204" pitchFamily="49" charset="-128"/>
            </a:rPr>
            <a:t>千種区東部</a:t>
          </a:r>
          <a:endParaRPr kumimoji="1" lang="ja-JP" altLang="en-US" dirty="0">
            <a:solidFill>
              <a:schemeClr val="tx1"/>
            </a:solidFill>
            <a:latin typeface="ＭＳ ゴシック" panose="020B0609070205080204" pitchFamily="49" charset="-128"/>
            <a:ea typeface="ＭＳ ゴシック" panose="020B0609070205080204" pitchFamily="49" charset="-128"/>
          </a:endParaRPr>
        </a:p>
      </dgm:t>
    </dgm:pt>
    <dgm:pt modelId="{2052604A-B385-434C-8408-77166787ABA9}" type="parTrans" cxnId="{5F185EBC-AD71-4BC1-8E3F-4B4A2F148185}">
      <dgm:prSet/>
      <dgm:spPr/>
      <dgm:t>
        <a:bodyPr/>
        <a:lstStyle/>
        <a:p>
          <a:endParaRPr kumimoji="1" lang="ja-JP" altLang="en-US"/>
        </a:p>
      </dgm:t>
    </dgm:pt>
    <dgm:pt modelId="{8F056473-5D33-42CC-9551-D66DEFE85CD0}" type="sibTrans" cxnId="{5F185EBC-AD71-4BC1-8E3F-4B4A2F148185}">
      <dgm:prSet/>
      <dgm:spPr/>
      <dgm:t>
        <a:bodyPr/>
        <a:lstStyle/>
        <a:p>
          <a:endParaRPr kumimoji="1" lang="ja-JP" altLang="en-US"/>
        </a:p>
      </dgm:t>
    </dgm:pt>
    <dgm:pt modelId="{D4E601A3-6C51-4BEB-AA08-A348E960535D}">
      <dgm:prSet phldrT="[テキスト]" custT="1"/>
      <dgm:spPr>
        <a:solidFill>
          <a:schemeClr val="accent4">
            <a:lumMod val="20000"/>
            <a:lumOff val="80000"/>
          </a:schemeClr>
        </a:solidFill>
        <a:ln>
          <a:noFill/>
        </a:ln>
      </dgm:spPr>
      <dgm:t>
        <a:bodyPr/>
        <a:lstStyle/>
        <a:p>
          <a:r>
            <a:rPr kumimoji="1" lang="ja-JP" altLang="en-US" sz="2000" dirty="0" smtClean="0">
              <a:solidFill>
                <a:schemeClr val="tx1"/>
              </a:solidFill>
              <a:latin typeface="ＭＳ ゴシック" panose="020B0609070205080204" pitchFamily="49" charset="-128"/>
              <a:ea typeface="ＭＳ ゴシック" panose="020B0609070205080204" pitchFamily="49" charset="-128"/>
            </a:rPr>
            <a:t>天白区西部</a:t>
          </a:r>
          <a:endParaRPr kumimoji="1" lang="en-US" altLang="ja-JP" sz="2000" dirty="0" smtClean="0">
            <a:solidFill>
              <a:schemeClr val="tx1"/>
            </a:solidFill>
            <a:latin typeface="ＭＳ ゴシック" panose="020B0609070205080204" pitchFamily="49" charset="-128"/>
            <a:ea typeface="ＭＳ ゴシック" panose="020B0609070205080204" pitchFamily="49" charset="-128"/>
          </a:endParaRPr>
        </a:p>
        <a:p>
          <a:r>
            <a:rPr kumimoji="1" lang="ja-JP" altLang="ja-JP" sz="1100" dirty="0" smtClean="0">
              <a:solidFill>
                <a:schemeClr val="tx1"/>
              </a:solidFill>
              <a:latin typeface="ＭＳ ゴシック" panose="020B0609070205080204" pitchFamily="49" charset="-128"/>
              <a:ea typeface="ＭＳ ゴシック" panose="020B0609070205080204" pitchFamily="49" charset="-128"/>
            </a:rPr>
            <a:t>（対象者居住</a:t>
          </a:r>
          <a:r>
            <a:rPr kumimoji="1" lang="ja-JP" altLang="en-US" sz="1100" dirty="0" smtClean="0">
              <a:solidFill>
                <a:schemeClr val="tx1"/>
              </a:solidFill>
              <a:latin typeface="ＭＳ ゴシック" panose="020B0609070205080204" pitchFamily="49" charset="-128"/>
              <a:ea typeface="ＭＳ ゴシック" panose="020B0609070205080204" pitchFamily="49" charset="-128"/>
            </a:rPr>
            <a:t>地区</a:t>
          </a:r>
          <a:r>
            <a:rPr kumimoji="1" lang="ja-JP" altLang="ja-JP" sz="1100" dirty="0" smtClean="0">
              <a:solidFill>
                <a:schemeClr val="tx1"/>
              </a:solidFill>
              <a:latin typeface="ＭＳ ゴシック" panose="020B0609070205080204" pitchFamily="49" charset="-128"/>
              <a:ea typeface="ＭＳ ゴシック" panose="020B0609070205080204" pitchFamily="49" charset="-128"/>
            </a:rPr>
            <a:t>）</a:t>
          </a:r>
          <a:endParaRPr kumimoji="1" lang="ja-JP" altLang="en-US" sz="1100" dirty="0">
            <a:solidFill>
              <a:schemeClr val="tx1"/>
            </a:solidFill>
            <a:latin typeface="ＭＳ ゴシック" panose="020B0609070205080204" pitchFamily="49" charset="-128"/>
            <a:ea typeface="ＭＳ ゴシック" panose="020B0609070205080204" pitchFamily="49" charset="-128"/>
          </a:endParaRPr>
        </a:p>
      </dgm:t>
    </dgm:pt>
    <dgm:pt modelId="{910CAA5F-1F95-4CB4-943F-531B049C3F1E}" type="parTrans" cxnId="{11966BB8-078C-4D46-B9F3-6605E729AC80}">
      <dgm:prSet/>
      <dgm:spPr/>
      <dgm:t>
        <a:bodyPr/>
        <a:lstStyle/>
        <a:p>
          <a:endParaRPr kumimoji="1" lang="ja-JP" altLang="en-US"/>
        </a:p>
      </dgm:t>
    </dgm:pt>
    <dgm:pt modelId="{000EB83D-0364-40BA-A420-0DF0D7B0385F}" type="sibTrans" cxnId="{11966BB8-078C-4D46-B9F3-6605E729AC80}">
      <dgm:prSet/>
      <dgm:spPr/>
      <dgm:t>
        <a:bodyPr/>
        <a:lstStyle/>
        <a:p>
          <a:endParaRPr kumimoji="1" lang="ja-JP" altLang="en-US"/>
        </a:p>
      </dgm:t>
    </dgm:pt>
    <dgm:pt modelId="{4ACC91A8-6D5C-4954-9514-8747E364C5B3}">
      <dgm:prSet phldrT="[テキスト]"/>
      <dgm:spPr>
        <a:solidFill>
          <a:schemeClr val="accent6">
            <a:lumMod val="20000"/>
            <a:lumOff val="80000"/>
          </a:schemeClr>
        </a:solidFill>
      </dgm:spPr>
      <dgm:t>
        <a:bodyPr/>
        <a:lstStyle/>
        <a:p>
          <a:r>
            <a:rPr kumimoji="1" lang="ja-JP" altLang="en-US" dirty="0" smtClean="0">
              <a:solidFill>
                <a:schemeClr val="tx1"/>
              </a:solidFill>
              <a:latin typeface="ＭＳ ゴシック" panose="020B0609070205080204" pitchFamily="49" charset="-128"/>
              <a:ea typeface="ＭＳ ゴシック" panose="020B0609070205080204" pitchFamily="49" charset="-128"/>
            </a:rPr>
            <a:t>相談室</a:t>
          </a:r>
          <a:endParaRPr kumimoji="1" lang="ja-JP" altLang="en-US" dirty="0">
            <a:solidFill>
              <a:schemeClr val="tx1"/>
            </a:solidFill>
            <a:latin typeface="ＭＳ ゴシック" panose="020B0609070205080204" pitchFamily="49" charset="-128"/>
            <a:ea typeface="ＭＳ ゴシック" panose="020B0609070205080204" pitchFamily="49" charset="-128"/>
          </a:endParaRPr>
        </a:p>
      </dgm:t>
    </dgm:pt>
    <dgm:pt modelId="{9B96A7EC-9B2D-421F-9D47-EA2984F0AE50}" type="parTrans" cxnId="{BD54998E-60D9-46DC-A2CE-EB44F29FD7D0}">
      <dgm:prSet/>
      <dgm:spPr/>
      <dgm:t>
        <a:bodyPr/>
        <a:lstStyle/>
        <a:p>
          <a:endParaRPr kumimoji="1" lang="ja-JP" altLang="en-US"/>
        </a:p>
      </dgm:t>
    </dgm:pt>
    <dgm:pt modelId="{0F351C85-D75A-446C-B575-B5973B112D45}" type="sibTrans" cxnId="{BD54998E-60D9-46DC-A2CE-EB44F29FD7D0}">
      <dgm:prSet/>
      <dgm:spPr/>
      <dgm:t>
        <a:bodyPr/>
        <a:lstStyle/>
        <a:p>
          <a:endParaRPr kumimoji="1" lang="ja-JP" altLang="en-US"/>
        </a:p>
      </dgm:t>
    </dgm:pt>
    <dgm:pt modelId="{5049CF3A-8E7B-4D4E-A7CC-CFB22388726B}" type="pres">
      <dgm:prSet presAssocID="{0049C5A8-8200-4991-8798-483793A10902}" presName="diagram" presStyleCnt="0">
        <dgm:presLayoutVars>
          <dgm:dir/>
          <dgm:resizeHandles val="exact"/>
        </dgm:presLayoutVars>
      </dgm:prSet>
      <dgm:spPr/>
      <dgm:t>
        <a:bodyPr/>
        <a:lstStyle/>
        <a:p>
          <a:endParaRPr kumimoji="1" lang="ja-JP" altLang="en-US"/>
        </a:p>
      </dgm:t>
    </dgm:pt>
    <dgm:pt modelId="{A2FCADF2-ADE8-41FB-8A8F-0BB140E2B973}" type="pres">
      <dgm:prSet presAssocID="{B136D1AF-1F58-4B63-891F-9833F66DCA4C}" presName="node" presStyleLbl="node1" presStyleIdx="0" presStyleCnt="3" custScaleX="31385" custScaleY="21997" custLinFactNeighborX="-9000" custLinFactNeighborY="-18231">
        <dgm:presLayoutVars>
          <dgm:bulletEnabled val="1"/>
        </dgm:presLayoutVars>
      </dgm:prSet>
      <dgm:spPr/>
      <dgm:t>
        <a:bodyPr/>
        <a:lstStyle/>
        <a:p>
          <a:endParaRPr kumimoji="1" lang="ja-JP" altLang="en-US"/>
        </a:p>
      </dgm:t>
    </dgm:pt>
    <dgm:pt modelId="{0C9C65D3-4A98-46F3-84E3-9AEF652DEFA1}" type="pres">
      <dgm:prSet presAssocID="{8F056473-5D33-42CC-9551-D66DEFE85CD0}" presName="sibTrans" presStyleCnt="0"/>
      <dgm:spPr/>
    </dgm:pt>
    <dgm:pt modelId="{7BBCEC01-04E7-418F-BB8F-886286D074B6}" type="pres">
      <dgm:prSet presAssocID="{D4E601A3-6C51-4BEB-AA08-A348E960535D}" presName="node" presStyleLbl="node1" presStyleIdx="1" presStyleCnt="3" custScaleX="31385" custScaleY="21997" custLinFactNeighborX="9831" custLinFactNeighborY="-18923">
        <dgm:presLayoutVars>
          <dgm:bulletEnabled val="1"/>
        </dgm:presLayoutVars>
      </dgm:prSet>
      <dgm:spPr/>
      <dgm:t>
        <a:bodyPr/>
        <a:lstStyle/>
        <a:p>
          <a:endParaRPr kumimoji="1" lang="ja-JP" altLang="en-US"/>
        </a:p>
      </dgm:t>
    </dgm:pt>
    <dgm:pt modelId="{FC92B59C-195C-4DBD-BAD2-6D5DEAC05C62}" type="pres">
      <dgm:prSet presAssocID="{000EB83D-0364-40BA-A420-0DF0D7B0385F}" presName="sibTrans" presStyleCnt="0"/>
      <dgm:spPr/>
    </dgm:pt>
    <dgm:pt modelId="{3A6EC3DD-7445-465A-BC3D-BC5B54947313}" type="pres">
      <dgm:prSet presAssocID="{4ACC91A8-6D5C-4954-9514-8747E364C5B3}" presName="node" presStyleLbl="node1" presStyleIdx="2" presStyleCnt="3" custScaleX="31385" custScaleY="21997" custLinFactNeighborX="-152" custLinFactNeighborY="7639">
        <dgm:presLayoutVars>
          <dgm:bulletEnabled val="1"/>
        </dgm:presLayoutVars>
      </dgm:prSet>
      <dgm:spPr/>
      <dgm:t>
        <a:bodyPr/>
        <a:lstStyle/>
        <a:p>
          <a:endParaRPr kumimoji="1" lang="ja-JP" altLang="en-US"/>
        </a:p>
      </dgm:t>
    </dgm:pt>
  </dgm:ptLst>
  <dgm:cxnLst>
    <dgm:cxn modelId="{BD54998E-60D9-46DC-A2CE-EB44F29FD7D0}" srcId="{0049C5A8-8200-4991-8798-483793A10902}" destId="{4ACC91A8-6D5C-4954-9514-8747E364C5B3}" srcOrd="2" destOrd="0" parTransId="{9B96A7EC-9B2D-421F-9D47-EA2984F0AE50}" sibTransId="{0F351C85-D75A-446C-B575-B5973B112D45}"/>
    <dgm:cxn modelId="{2BA6D185-2D5D-49F7-94BD-587E82FDE11D}" type="presOf" srcId="{B136D1AF-1F58-4B63-891F-9833F66DCA4C}" destId="{A2FCADF2-ADE8-41FB-8A8F-0BB140E2B973}" srcOrd="0" destOrd="0" presId="urn:microsoft.com/office/officeart/2005/8/layout/default"/>
    <dgm:cxn modelId="{5F185EBC-AD71-4BC1-8E3F-4B4A2F148185}" srcId="{0049C5A8-8200-4991-8798-483793A10902}" destId="{B136D1AF-1F58-4B63-891F-9833F66DCA4C}" srcOrd="0" destOrd="0" parTransId="{2052604A-B385-434C-8408-77166787ABA9}" sibTransId="{8F056473-5D33-42CC-9551-D66DEFE85CD0}"/>
    <dgm:cxn modelId="{D846C2C0-4B2A-4627-A9B8-5443E2893EC9}" type="presOf" srcId="{D4E601A3-6C51-4BEB-AA08-A348E960535D}" destId="{7BBCEC01-04E7-418F-BB8F-886286D074B6}" srcOrd="0" destOrd="0" presId="urn:microsoft.com/office/officeart/2005/8/layout/default"/>
    <dgm:cxn modelId="{11966BB8-078C-4D46-B9F3-6605E729AC80}" srcId="{0049C5A8-8200-4991-8798-483793A10902}" destId="{D4E601A3-6C51-4BEB-AA08-A348E960535D}" srcOrd="1" destOrd="0" parTransId="{910CAA5F-1F95-4CB4-943F-531B049C3F1E}" sibTransId="{000EB83D-0364-40BA-A420-0DF0D7B0385F}"/>
    <dgm:cxn modelId="{C85555BA-F39B-45DB-B735-21EE7270EFBF}" type="presOf" srcId="{0049C5A8-8200-4991-8798-483793A10902}" destId="{5049CF3A-8E7B-4D4E-A7CC-CFB22388726B}" srcOrd="0" destOrd="0" presId="urn:microsoft.com/office/officeart/2005/8/layout/default"/>
    <dgm:cxn modelId="{1D3CA2D0-4014-452E-8614-BD35DFDBF125}" type="presOf" srcId="{4ACC91A8-6D5C-4954-9514-8747E364C5B3}" destId="{3A6EC3DD-7445-465A-BC3D-BC5B54947313}" srcOrd="0" destOrd="0" presId="urn:microsoft.com/office/officeart/2005/8/layout/default"/>
    <dgm:cxn modelId="{7BE8CC0A-0B4E-448B-8E0A-A7635F37F03F}" type="presParOf" srcId="{5049CF3A-8E7B-4D4E-A7CC-CFB22388726B}" destId="{A2FCADF2-ADE8-41FB-8A8F-0BB140E2B973}" srcOrd="0" destOrd="0" presId="urn:microsoft.com/office/officeart/2005/8/layout/default"/>
    <dgm:cxn modelId="{69FE4111-980D-452F-9C9B-785B2AE447BE}" type="presParOf" srcId="{5049CF3A-8E7B-4D4E-A7CC-CFB22388726B}" destId="{0C9C65D3-4A98-46F3-84E3-9AEF652DEFA1}" srcOrd="1" destOrd="0" presId="urn:microsoft.com/office/officeart/2005/8/layout/default"/>
    <dgm:cxn modelId="{A526BA81-4253-434F-8EB2-A46E5D799090}" type="presParOf" srcId="{5049CF3A-8E7B-4D4E-A7CC-CFB22388726B}" destId="{7BBCEC01-04E7-418F-BB8F-886286D074B6}" srcOrd="2" destOrd="0" presId="urn:microsoft.com/office/officeart/2005/8/layout/default"/>
    <dgm:cxn modelId="{44C35837-CC32-4038-9277-332B23BD7988}" type="presParOf" srcId="{5049CF3A-8E7B-4D4E-A7CC-CFB22388726B}" destId="{FC92B59C-195C-4DBD-BAD2-6D5DEAC05C62}" srcOrd="3" destOrd="0" presId="urn:microsoft.com/office/officeart/2005/8/layout/default"/>
    <dgm:cxn modelId="{94F0B35A-2FFC-484F-A7AF-9D30C637EBC2}" type="presParOf" srcId="{5049CF3A-8E7B-4D4E-A7CC-CFB22388726B}" destId="{3A6EC3DD-7445-465A-BC3D-BC5B54947313}" srcOrd="4"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049C5A8-8200-4991-8798-483793A10902}"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kumimoji="1" lang="ja-JP" altLang="en-US"/>
        </a:p>
      </dgm:t>
    </dgm:pt>
    <dgm:pt modelId="{B136D1AF-1F58-4B63-891F-9833F66DCA4C}">
      <dgm:prSet phldrT="[テキスト]"/>
      <dgm:spPr>
        <a:solidFill>
          <a:schemeClr val="accent1">
            <a:lumMod val="20000"/>
            <a:lumOff val="80000"/>
          </a:schemeClr>
        </a:solidFill>
        <a:ln>
          <a:noFill/>
        </a:ln>
      </dgm:spPr>
      <dgm:t>
        <a:bodyPr/>
        <a:lstStyle/>
        <a:p>
          <a:r>
            <a:rPr kumimoji="1" lang="ja-JP" altLang="en-US" dirty="0" smtClean="0">
              <a:solidFill>
                <a:schemeClr val="tx1"/>
              </a:solidFill>
              <a:latin typeface="ＭＳ ゴシック" panose="020B0609070205080204" pitchFamily="49" charset="-128"/>
              <a:ea typeface="ＭＳ ゴシック" panose="020B0609070205080204" pitchFamily="49" charset="-128"/>
            </a:rPr>
            <a:t>千種区東部</a:t>
          </a:r>
          <a:endParaRPr kumimoji="1" lang="ja-JP" altLang="en-US" dirty="0">
            <a:solidFill>
              <a:schemeClr val="tx1"/>
            </a:solidFill>
            <a:latin typeface="ＭＳ ゴシック" panose="020B0609070205080204" pitchFamily="49" charset="-128"/>
            <a:ea typeface="ＭＳ ゴシック" panose="020B0609070205080204" pitchFamily="49" charset="-128"/>
          </a:endParaRPr>
        </a:p>
      </dgm:t>
    </dgm:pt>
    <dgm:pt modelId="{2052604A-B385-434C-8408-77166787ABA9}" type="parTrans" cxnId="{5F185EBC-AD71-4BC1-8E3F-4B4A2F148185}">
      <dgm:prSet/>
      <dgm:spPr/>
      <dgm:t>
        <a:bodyPr/>
        <a:lstStyle/>
        <a:p>
          <a:endParaRPr kumimoji="1" lang="ja-JP" altLang="en-US"/>
        </a:p>
      </dgm:t>
    </dgm:pt>
    <dgm:pt modelId="{8F056473-5D33-42CC-9551-D66DEFE85CD0}" type="sibTrans" cxnId="{5F185EBC-AD71-4BC1-8E3F-4B4A2F148185}">
      <dgm:prSet/>
      <dgm:spPr/>
      <dgm:t>
        <a:bodyPr/>
        <a:lstStyle/>
        <a:p>
          <a:endParaRPr kumimoji="1" lang="ja-JP" altLang="en-US"/>
        </a:p>
      </dgm:t>
    </dgm:pt>
    <dgm:pt modelId="{D4E601A3-6C51-4BEB-AA08-A348E960535D}">
      <dgm:prSet phldrT="[テキスト]" custT="1"/>
      <dgm:spPr>
        <a:solidFill>
          <a:schemeClr val="accent4">
            <a:lumMod val="20000"/>
            <a:lumOff val="80000"/>
          </a:schemeClr>
        </a:solidFill>
        <a:ln>
          <a:noFill/>
        </a:ln>
      </dgm:spPr>
      <dgm:t>
        <a:bodyPr/>
        <a:lstStyle/>
        <a:p>
          <a:r>
            <a:rPr kumimoji="1" lang="ja-JP" altLang="en-US" sz="2000" dirty="0" smtClean="0">
              <a:solidFill>
                <a:schemeClr val="tx1"/>
              </a:solidFill>
              <a:latin typeface="ＭＳ ゴシック" panose="020B0609070205080204" pitchFamily="49" charset="-128"/>
              <a:ea typeface="ＭＳ ゴシック" panose="020B0609070205080204" pitchFamily="49" charset="-128"/>
            </a:rPr>
            <a:t>天白区西部</a:t>
          </a:r>
          <a:endParaRPr kumimoji="1" lang="en-US" altLang="ja-JP" sz="2000" dirty="0" smtClean="0">
            <a:solidFill>
              <a:schemeClr val="tx1"/>
            </a:solidFill>
            <a:latin typeface="ＭＳ ゴシック" panose="020B0609070205080204" pitchFamily="49" charset="-128"/>
            <a:ea typeface="ＭＳ ゴシック" panose="020B0609070205080204" pitchFamily="49" charset="-128"/>
          </a:endParaRPr>
        </a:p>
        <a:p>
          <a:r>
            <a:rPr kumimoji="1" lang="ja-JP" altLang="ja-JP" sz="1100" dirty="0" smtClean="0">
              <a:solidFill>
                <a:schemeClr val="tx1"/>
              </a:solidFill>
              <a:latin typeface="ＭＳ ゴシック" panose="020B0609070205080204" pitchFamily="49" charset="-128"/>
              <a:ea typeface="ＭＳ ゴシック" panose="020B0609070205080204" pitchFamily="49" charset="-128"/>
            </a:rPr>
            <a:t>（対象者居住</a:t>
          </a:r>
          <a:r>
            <a:rPr kumimoji="1" lang="ja-JP" altLang="en-US" sz="1100" dirty="0" smtClean="0">
              <a:solidFill>
                <a:schemeClr val="tx1"/>
              </a:solidFill>
              <a:latin typeface="ＭＳ ゴシック" panose="020B0609070205080204" pitchFamily="49" charset="-128"/>
              <a:ea typeface="ＭＳ ゴシック" panose="020B0609070205080204" pitchFamily="49" charset="-128"/>
            </a:rPr>
            <a:t>地区</a:t>
          </a:r>
          <a:r>
            <a:rPr kumimoji="1" lang="ja-JP" altLang="ja-JP" sz="1100" dirty="0" smtClean="0">
              <a:solidFill>
                <a:schemeClr val="tx1"/>
              </a:solidFill>
              <a:latin typeface="ＭＳ ゴシック" panose="020B0609070205080204" pitchFamily="49" charset="-128"/>
              <a:ea typeface="ＭＳ ゴシック" panose="020B0609070205080204" pitchFamily="49" charset="-128"/>
            </a:rPr>
            <a:t>）</a:t>
          </a:r>
          <a:endParaRPr kumimoji="1" lang="ja-JP" altLang="en-US" sz="1100" dirty="0">
            <a:solidFill>
              <a:schemeClr val="tx1"/>
            </a:solidFill>
            <a:latin typeface="ＭＳ ゴシック" panose="020B0609070205080204" pitchFamily="49" charset="-128"/>
            <a:ea typeface="ＭＳ ゴシック" panose="020B0609070205080204" pitchFamily="49" charset="-128"/>
          </a:endParaRPr>
        </a:p>
      </dgm:t>
    </dgm:pt>
    <dgm:pt modelId="{910CAA5F-1F95-4CB4-943F-531B049C3F1E}" type="parTrans" cxnId="{11966BB8-078C-4D46-B9F3-6605E729AC80}">
      <dgm:prSet/>
      <dgm:spPr/>
      <dgm:t>
        <a:bodyPr/>
        <a:lstStyle/>
        <a:p>
          <a:endParaRPr kumimoji="1" lang="ja-JP" altLang="en-US"/>
        </a:p>
      </dgm:t>
    </dgm:pt>
    <dgm:pt modelId="{000EB83D-0364-40BA-A420-0DF0D7B0385F}" type="sibTrans" cxnId="{11966BB8-078C-4D46-B9F3-6605E729AC80}">
      <dgm:prSet/>
      <dgm:spPr/>
      <dgm:t>
        <a:bodyPr/>
        <a:lstStyle/>
        <a:p>
          <a:endParaRPr kumimoji="1" lang="ja-JP" altLang="en-US"/>
        </a:p>
      </dgm:t>
    </dgm:pt>
    <dgm:pt modelId="{4ACC91A8-6D5C-4954-9514-8747E364C5B3}">
      <dgm:prSet phldrT="[テキスト]"/>
      <dgm:spPr>
        <a:solidFill>
          <a:schemeClr val="accent6">
            <a:lumMod val="20000"/>
            <a:lumOff val="80000"/>
          </a:schemeClr>
        </a:solidFill>
      </dgm:spPr>
      <dgm:t>
        <a:bodyPr/>
        <a:lstStyle/>
        <a:p>
          <a:r>
            <a:rPr kumimoji="1" lang="ja-JP" altLang="en-US" dirty="0" smtClean="0">
              <a:solidFill>
                <a:schemeClr val="tx1"/>
              </a:solidFill>
              <a:latin typeface="ＭＳ ゴシック" panose="020B0609070205080204" pitchFamily="49" charset="-128"/>
              <a:ea typeface="ＭＳ ゴシック" panose="020B0609070205080204" pitchFamily="49" charset="-128"/>
            </a:rPr>
            <a:t>相談室</a:t>
          </a:r>
          <a:endParaRPr kumimoji="1" lang="ja-JP" altLang="en-US" dirty="0">
            <a:solidFill>
              <a:schemeClr val="tx1"/>
            </a:solidFill>
            <a:latin typeface="ＭＳ ゴシック" panose="020B0609070205080204" pitchFamily="49" charset="-128"/>
            <a:ea typeface="ＭＳ ゴシック" panose="020B0609070205080204" pitchFamily="49" charset="-128"/>
          </a:endParaRPr>
        </a:p>
      </dgm:t>
    </dgm:pt>
    <dgm:pt modelId="{9B96A7EC-9B2D-421F-9D47-EA2984F0AE50}" type="parTrans" cxnId="{BD54998E-60D9-46DC-A2CE-EB44F29FD7D0}">
      <dgm:prSet/>
      <dgm:spPr/>
      <dgm:t>
        <a:bodyPr/>
        <a:lstStyle/>
        <a:p>
          <a:endParaRPr kumimoji="1" lang="ja-JP" altLang="en-US"/>
        </a:p>
      </dgm:t>
    </dgm:pt>
    <dgm:pt modelId="{0F351C85-D75A-446C-B575-B5973B112D45}" type="sibTrans" cxnId="{BD54998E-60D9-46DC-A2CE-EB44F29FD7D0}">
      <dgm:prSet/>
      <dgm:spPr/>
      <dgm:t>
        <a:bodyPr/>
        <a:lstStyle/>
        <a:p>
          <a:endParaRPr kumimoji="1" lang="ja-JP" altLang="en-US"/>
        </a:p>
      </dgm:t>
    </dgm:pt>
    <dgm:pt modelId="{5049CF3A-8E7B-4D4E-A7CC-CFB22388726B}" type="pres">
      <dgm:prSet presAssocID="{0049C5A8-8200-4991-8798-483793A10902}" presName="diagram" presStyleCnt="0">
        <dgm:presLayoutVars>
          <dgm:dir/>
          <dgm:resizeHandles val="exact"/>
        </dgm:presLayoutVars>
      </dgm:prSet>
      <dgm:spPr/>
      <dgm:t>
        <a:bodyPr/>
        <a:lstStyle/>
        <a:p>
          <a:endParaRPr kumimoji="1" lang="ja-JP" altLang="en-US"/>
        </a:p>
      </dgm:t>
    </dgm:pt>
    <dgm:pt modelId="{A2FCADF2-ADE8-41FB-8A8F-0BB140E2B973}" type="pres">
      <dgm:prSet presAssocID="{B136D1AF-1F58-4B63-891F-9833F66DCA4C}" presName="node" presStyleLbl="node1" presStyleIdx="0" presStyleCnt="3" custScaleX="31385" custScaleY="21997" custLinFactNeighborX="-9000" custLinFactNeighborY="-18231">
        <dgm:presLayoutVars>
          <dgm:bulletEnabled val="1"/>
        </dgm:presLayoutVars>
      </dgm:prSet>
      <dgm:spPr/>
      <dgm:t>
        <a:bodyPr/>
        <a:lstStyle/>
        <a:p>
          <a:endParaRPr kumimoji="1" lang="ja-JP" altLang="en-US"/>
        </a:p>
      </dgm:t>
    </dgm:pt>
    <dgm:pt modelId="{0C9C65D3-4A98-46F3-84E3-9AEF652DEFA1}" type="pres">
      <dgm:prSet presAssocID="{8F056473-5D33-42CC-9551-D66DEFE85CD0}" presName="sibTrans" presStyleCnt="0"/>
      <dgm:spPr/>
    </dgm:pt>
    <dgm:pt modelId="{7BBCEC01-04E7-418F-BB8F-886286D074B6}" type="pres">
      <dgm:prSet presAssocID="{D4E601A3-6C51-4BEB-AA08-A348E960535D}" presName="node" presStyleLbl="node1" presStyleIdx="1" presStyleCnt="3" custScaleX="31385" custScaleY="21997" custLinFactNeighborX="9831" custLinFactNeighborY="-18923">
        <dgm:presLayoutVars>
          <dgm:bulletEnabled val="1"/>
        </dgm:presLayoutVars>
      </dgm:prSet>
      <dgm:spPr/>
      <dgm:t>
        <a:bodyPr/>
        <a:lstStyle/>
        <a:p>
          <a:endParaRPr kumimoji="1" lang="ja-JP" altLang="en-US"/>
        </a:p>
      </dgm:t>
    </dgm:pt>
    <dgm:pt modelId="{FC92B59C-195C-4DBD-BAD2-6D5DEAC05C62}" type="pres">
      <dgm:prSet presAssocID="{000EB83D-0364-40BA-A420-0DF0D7B0385F}" presName="sibTrans" presStyleCnt="0"/>
      <dgm:spPr/>
    </dgm:pt>
    <dgm:pt modelId="{3A6EC3DD-7445-465A-BC3D-BC5B54947313}" type="pres">
      <dgm:prSet presAssocID="{4ACC91A8-6D5C-4954-9514-8747E364C5B3}" presName="node" presStyleLbl="node1" presStyleIdx="2" presStyleCnt="3" custScaleX="31385" custScaleY="21997" custLinFactNeighborX="-152" custLinFactNeighborY="7639">
        <dgm:presLayoutVars>
          <dgm:bulletEnabled val="1"/>
        </dgm:presLayoutVars>
      </dgm:prSet>
      <dgm:spPr/>
      <dgm:t>
        <a:bodyPr/>
        <a:lstStyle/>
        <a:p>
          <a:endParaRPr kumimoji="1" lang="ja-JP" altLang="en-US"/>
        </a:p>
      </dgm:t>
    </dgm:pt>
  </dgm:ptLst>
  <dgm:cxnLst>
    <dgm:cxn modelId="{BD54998E-60D9-46DC-A2CE-EB44F29FD7D0}" srcId="{0049C5A8-8200-4991-8798-483793A10902}" destId="{4ACC91A8-6D5C-4954-9514-8747E364C5B3}" srcOrd="2" destOrd="0" parTransId="{9B96A7EC-9B2D-421F-9D47-EA2984F0AE50}" sibTransId="{0F351C85-D75A-446C-B575-B5973B112D45}"/>
    <dgm:cxn modelId="{2BA6D185-2D5D-49F7-94BD-587E82FDE11D}" type="presOf" srcId="{B136D1AF-1F58-4B63-891F-9833F66DCA4C}" destId="{A2FCADF2-ADE8-41FB-8A8F-0BB140E2B973}" srcOrd="0" destOrd="0" presId="urn:microsoft.com/office/officeart/2005/8/layout/default"/>
    <dgm:cxn modelId="{5F185EBC-AD71-4BC1-8E3F-4B4A2F148185}" srcId="{0049C5A8-8200-4991-8798-483793A10902}" destId="{B136D1AF-1F58-4B63-891F-9833F66DCA4C}" srcOrd="0" destOrd="0" parTransId="{2052604A-B385-434C-8408-77166787ABA9}" sibTransId="{8F056473-5D33-42CC-9551-D66DEFE85CD0}"/>
    <dgm:cxn modelId="{D846C2C0-4B2A-4627-A9B8-5443E2893EC9}" type="presOf" srcId="{D4E601A3-6C51-4BEB-AA08-A348E960535D}" destId="{7BBCEC01-04E7-418F-BB8F-886286D074B6}" srcOrd="0" destOrd="0" presId="urn:microsoft.com/office/officeart/2005/8/layout/default"/>
    <dgm:cxn modelId="{11966BB8-078C-4D46-B9F3-6605E729AC80}" srcId="{0049C5A8-8200-4991-8798-483793A10902}" destId="{D4E601A3-6C51-4BEB-AA08-A348E960535D}" srcOrd="1" destOrd="0" parTransId="{910CAA5F-1F95-4CB4-943F-531B049C3F1E}" sibTransId="{000EB83D-0364-40BA-A420-0DF0D7B0385F}"/>
    <dgm:cxn modelId="{C85555BA-F39B-45DB-B735-21EE7270EFBF}" type="presOf" srcId="{0049C5A8-8200-4991-8798-483793A10902}" destId="{5049CF3A-8E7B-4D4E-A7CC-CFB22388726B}" srcOrd="0" destOrd="0" presId="urn:microsoft.com/office/officeart/2005/8/layout/default"/>
    <dgm:cxn modelId="{1D3CA2D0-4014-452E-8614-BD35DFDBF125}" type="presOf" srcId="{4ACC91A8-6D5C-4954-9514-8747E364C5B3}" destId="{3A6EC3DD-7445-465A-BC3D-BC5B54947313}" srcOrd="0" destOrd="0" presId="urn:microsoft.com/office/officeart/2005/8/layout/default"/>
    <dgm:cxn modelId="{7BE8CC0A-0B4E-448B-8E0A-A7635F37F03F}" type="presParOf" srcId="{5049CF3A-8E7B-4D4E-A7CC-CFB22388726B}" destId="{A2FCADF2-ADE8-41FB-8A8F-0BB140E2B973}" srcOrd="0" destOrd="0" presId="urn:microsoft.com/office/officeart/2005/8/layout/default"/>
    <dgm:cxn modelId="{69FE4111-980D-452F-9C9B-785B2AE447BE}" type="presParOf" srcId="{5049CF3A-8E7B-4D4E-A7CC-CFB22388726B}" destId="{0C9C65D3-4A98-46F3-84E3-9AEF652DEFA1}" srcOrd="1" destOrd="0" presId="urn:microsoft.com/office/officeart/2005/8/layout/default"/>
    <dgm:cxn modelId="{A526BA81-4253-434F-8EB2-A46E5D799090}" type="presParOf" srcId="{5049CF3A-8E7B-4D4E-A7CC-CFB22388726B}" destId="{7BBCEC01-04E7-418F-BB8F-886286D074B6}" srcOrd="2" destOrd="0" presId="urn:microsoft.com/office/officeart/2005/8/layout/default"/>
    <dgm:cxn modelId="{44C35837-CC32-4038-9277-332B23BD7988}" type="presParOf" srcId="{5049CF3A-8E7B-4D4E-A7CC-CFB22388726B}" destId="{FC92B59C-195C-4DBD-BAD2-6D5DEAC05C62}" srcOrd="3" destOrd="0" presId="urn:microsoft.com/office/officeart/2005/8/layout/default"/>
    <dgm:cxn modelId="{94F0B35A-2FFC-484F-A7AF-9D30C637EBC2}" type="presParOf" srcId="{5049CF3A-8E7B-4D4E-A7CC-CFB22388726B}" destId="{3A6EC3DD-7445-465A-BC3D-BC5B54947313}" srcOrd="4"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2FCADF2-ADE8-41FB-8A8F-0BB140E2B973}">
      <dsp:nvSpPr>
        <dsp:cNvPr id="0" name=""/>
        <dsp:cNvSpPr/>
      </dsp:nvSpPr>
      <dsp:spPr>
        <a:xfrm>
          <a:off x="304774" y="140586"/>
          <a:ext cx="2072665" cy="871609"/>
        </a:xfrm>
        <a:prstGeom prst="rect">
          <a:avLst/>
        </a:prstGeom>
        <a:solidFill>
          <a:schemeClr val="accent1">
            <a:lumMod val="20000"/>
            <a:lumOff val="80000"/>
          </a:schemeClr>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lvl="0" algn="ctr" defTabSz="1289050">
            <a:lnSpc>
              <a:spcPct val="90000"/>
            </a:lnSpc>
            <a:spcBef>
              <a:spcPct val="0"/>
            </a:spcBef>
            <a:spcAft>
              <a:spcPct val="35000"/>
            </a:spcAft>
          </a:pPr>
          <a:r>
            <a:rPr kumimoji="1" lang="ja-JP" altLang="en-US" sz="2900" kern="1200" dirty="0" smtClean="0">
              <a:solidFill>
                <a:schemeClr val="tx1"/>
              </a:solidFill>
              <a:latin typeface="ＭＳ ゴシック" panose="020B0609070205080204" pitchFamily="49" charset="-128"/>
              <a:ea typeface="ＭＳ ゴシック" panose="020B0609070205080204" pitchFamily="49" charset="-128"/>
            </a:rPr>
            <a:t>千種区東部</a:t>
          </a:r>
          <a:endParaRPr kumimoji="1" lang="ja-JP" altLang="en-US" sz="2900" kern="1200" dirty="0">
            <a:solidFill>
              <a:schemeClr val="tx1"/>
            </a:solidFill>
            <a:latin typeface="ＭＳ ゴシック" panose="020B0609070205080204" pitchFamily="49" charset="-128"/>
            <a:ea typeface="ＭＳ ゴシック" panose="020B0609070205080204" pitchFamily="49" charset="-128"/>
          </a:endParaRPr>
        </a:p>
      </dsp:txBody>
      <dsp:txXfrm>
        <a:off x="304774" y="140586"/>
        <a:ext cx="2072665" cy="871609"/>
      </dsp:txXfrm>
    </dsp:sp>
    <dsp:sp modelId="{7BBCEC01-04E7-418F-BB8F-886286D074B6}">
      <dsp:nvSpPr>
        <dsp:cNvPr id="0" name=""/>
        <dsp:cNvSpPr/>
      </dsp:nvSpPr>
      <dsp:spPr>
        <a:xfrm>
          <a:off x="4281439" y="113166"/>
          <a:ext cx="2072665" cy="871609"/>
        </a:xfrm>
        <a:prstGeom prst="rect">
          <a:avLst/>
        </a:prstGeom>
        <a:solidFill>
          <a:schemeClr val="accent4">
            <a:lumMod val="20000"/>
            <a:lumOff val="80000"/>
          </a:schemeClr>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kumimoji="1" lang="ja-JP" altLang="en-US" sz="2000" kern="1200" dirty="0" smtClean="0">
              <a:solidFill>
                <a:schemeClr val="tx1"/>
              </a:solidFill>
              <a:latin typeface="ＭＳ ゴシック" panose="020B0609070205080204" pitchFamily="49" charset="-128"/>
              <a:ea typeface="ＭＳ ゴシック" panose="020B0609070205080204" pitchFamily="49" charset="-128"/>
            </a:rPr>
            <a:t>天白区西部</a:t>
          </a:r>
          <a:endParaRPr kumimoji="1" lang="en-US" altLang="ja-JP" sz="2000" kern="1200" dirty="0" smtClean="0">
            <a:solidFill>
              <a:schemeClr val="tx1"/>
            </a:solidFill>
            <a:latin typeface="ＭＳ ゴシック" panose="020B0609070205080204" pitchFamily="49" charset="-128"/>
            <a:ea typeface="ＭＳ ゴシック" panose="020B0609070205080204" pitchFamily="49" charset="-128"/>
          </a:endParaRPr>
        </a:p>
        <a:p>
          <a:pPr lvl="0" algn="ctr" defTabSz="889000">
            <a:lnSpc>
              <a:spcPct val="90000"/>
            </a:lnSpc>
            <a:spcBef>
              <a:spcPct val="0"/>
            </a:spcBef>
            <a:spcAft>
              <a:spcPct val="35000"/>
            </a:spcAft>
          </a:pPr>
          <a:r>
            <a:rPr kumimoji="1" lang="ja-JP" altLang="ja-JP" sz="1100" kern="1200" dirty="0" smtClean="0">
              <a:solidFill>
                <a:schemeClr val="tx1"/>
              </a:solidFill>
              <a:latin typeface="ＭＳ ゴシック" panose="020B0609070205080204" pitchFamily="49" charset="-128"/>
              <a:ea typeface="ＭＳ ゴシック" panose="020B0609070205080204" pitchFamily="49" charset="-128"/>
            </a:rPr>
            <a:t>（対象者居住</a:t>
          </a:r>
          <a:r>
            <a:rPr kumimoji="1" lang="ja-JP" altLang="en-US" sz="1100" kern="1200" dirty="0" smtClean="0">
              <a:solidFill>
                <a:schemeClr val="tx1"/>
              </a:solidFill>
              <a:latin typeface="ＭＳ ゴシック" panose="020B0609070205080204" pitchFamily="49" charset="-128"/>
              <a:ea typeface="ＭＳ ゴシック" panose="020B0609070205080204" pitchFamily="49" charset="-128"/>
            </a:rPr>
            <a:t>地区</a:t>
          </a:r>
          <a:r>
            <a:rPr kumimoji="1" lang="ja-JP" altLang="ja-JP" sz="1100" kern="1200" dirty="0" smtClean="0">
              <a:solidFill>
                <a:schemeClr val="tx1"/>
              </a:solidFill>
              <a:latin typeface="ＭＳ ゴシック" panose="020B0609070205080204" pitchFamily="49" charset="-128"/>
              <a:ea typeface="ＭＳ ゴシック" panose="020B0609070205080204" pitchFamily="49" charset="-128"/>
            </a:rPr>
            <a:t>）</a:t>
          </a:r>
          <a:endParaRPr kumimoji="1" lang="ja-JP" altLang="en-US" sz="1100" kern="1200" dirty="0">
            <a:solidFill>
              <a:schemeClr val="tx1"/>
            </a:solidFill>
            <a:latin typeface="ＭＳ ゴシック" panose="020B0609070205080204" pitchFamily="49" charset="-128"/>
            <a:ea typeface="ＭＳ ゴシック" panose="020B0609070205080204" pitchFamily="49" charset="-128"/>
          </a:endParaRPr>
        </a:p>
      </dsp:txBody>
      <dsp:txXfrm>
        <a:off x="4281439" y="113166"/>
        <a:ext cx="2072665" cy="871609"/>
      </dsp:txXfrm>
    </dsp:sp>
    <dsp:sp modelId="{3A6EC3DD-7445-465A-BC3D-BC5B54947313}">
      <dsp:nvSpPr>
        <dsp:cNvPr id="0" name=""/>
        <dsp:cNvSpPr/>
      </dsp:nvSpPr>
      <dsp:spPr>
        <a:xfrm>
          <a:off x="2255629" y="2697668"/>
          <a:ext cx="2072665" cy="871609"/>
        </a:xfrm>
        <a:prstGeom prst="rect">
          <a:avLst/>
        </a:prstGeom>
        <a:solidFill>
          <a:schemeClr val="accent6">
            <a:lumMod val="20000"/>
            <a:lumOff val="8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lvl="0" algn="ctr" defTabSz="1289050">
            <a:lnSpc>
              <a:spcPct val="90000"/>
            </a:lnSpc>
            <a:spcBef>
              <a:spcPct val="0"/>
            </a:spcBef>
            <a:spcAft>
              <a:spcPct val="35000"/>
            </a:spcAft>
          </a:pPr>
          <a:r>
            <a:rPr kumimoji="1" lang="ja-JP" altLang="en-US" sz="2900" kern="1200" dirty="0" smtClean="0">
              <a:solidFill>
                <a:schemeClr val="tx1"/>
              </a:solidFill>
              <a:latin typeface="ＭＳ ゴシック" panose="020B0609070205080204" pitchFamily="49" charset="-128"/>
              <a:ea typeface="ＭＳ ゴシック" panose="020B0609070205080204" pitchFamily="49" charset="-128"/>
            </a:rPr>
            <a:t>相談室</a:t>
          </a:r>
          <a:endParaRPr kumimoji="1" lang="ja-JP" altLang="en-US" sz="2900" kern="1200" dirty="0">
            <a:solidFill>
              <a:schemeClr val="tx1"/>
            </a:solidFill>
            <a:latin typeface="ＭＳ ゴシック" panose="020B0609070205080204" pitchFamily="49" charset="-128"/>
            <a:ea typeface="ＭＳ ゴシック" panose="020B0609070205080204" pitchFamily="49" charset="-128"/>
          </a:endParaRPr>
        </a:p>
      </dsp:txBody>
      <dsp:txXfrm>
        <a:off x="2255629" y="2697668"/>
        <a:ext cx="2072665" cy="87160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2FCADF2-ADE8-41FB-8A8F-0BB140E2B973}">
      <dsp:nvSpPr>
        <dsp:cNvPr id="0" name=""/>
        <dsp:cNvSpPr/>
      </dsp:nvSpPr>
      <dsp:spPr>
        <a:xfrm>
          <a:off x="304774" y="140586"/>
          <a:ext cx="2072665" cy="871609"/>
        </a:xfrm>
        <a:prstGeom prst="rect">
          <a:avLst/>
        </a:prstGeom>
        <a:solidFill>
          <a:schemeClr val="accent1">
            <a:lumMod val="20000"/>
            <a:lumOff val="80000"/>
          </a:schemeClr>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lvl="0" algn="ctr" defTabSz="1289050">
            <a:lnSpc>
              <a:spcPct val="90000"/>
            </a:lnSpc>
            <a:spcBef>
              <a:spcPct val="0"/>
            </a:spcBef>
            <a:spcAft>
              <a:spcPct val="35000"/>
            </a:spcAft>
          </a:pPr>
          <a:r>
            <a:rPr kumimoji="1" lang="ja-JP" altLang="en-US" sz="2900" kern="1200" dirty="0" smtClean="0">
              <a:solidFill>
                <a:schemeClr val="tx1"/>
              </a:solidFill>
              <a:latin typeface="ＭＳ ゴシック" panose="020B0609070205080204" pitchFamily="49" charset="-128"/>
              <a:ea typeface="ＭＳ ゴシック" panose="020B0609070205080204" pitchFamily="49" charset="-128"/>
            </a:rPr>
            <a:t>千種区東部</a:t>
          </a:r>
          <a:endParaRPr kumimoji="1" lang="ja-JP" altLang="en-US" sz="2900" kern="1200" dirty="0">
            <a:solidFill>
              <a:schemeClr val="tx1"/>
            </a:solidFill>
            <a:latin typeface="ＭＳ ゴシック" panose="020B0609070205080204" pitchFamily="49" charset="-128"/>
            <a:ea typeface="ＭＳ ゴシック" panose="020B0609070205080204" pitchFamily="49" charset="-128"/>
          </a:endParaRPr>
        </a:p>
      </dsp:txBody>
      <dsp:txXfrm>
        <a:off x="304774" y="140586"/>
        <a:ext cx="2072665" cy="871609"/>
      </dsp:txXfrm>
    </dsp:sp>
    <dsp:sp modelId="{7BBCEC01-04E7-418F-BB8F-886286D074B6}">
      <dsp:nvSpPr>
        <dsp:cNvPr id="0" name=""/>
        <dsp:cNvSpPr/>
      </dsp:nvSpPr>
      <dsp:spPr>
        <a:xfrm>
          <a:off x="4281439" y="113166"/>
          <a:ext cx="2072665" cy="871609"/>
        </a:xfrm>
        <a:prstGeom prst="rect">
          <a:avLst/>
        </a:prstGeom>
        <a:solidFill>
          <a:schemeClr val="accent4">
            <a:lumMod val="20000"/>
            <a:lumOff val="80000"/>
          </a:schemeClr>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kumimoji="1" lang="ja-JP" altLang="en-US" sz="2000" kern="1200" dirty="0" smtClean="0">
              <a:solidFill>
                <a:schemeClr val="tx1"/>
              </a:solidFill>
              <a:latin typeface="ＭＳ ゴシック" panose="020B0609070205080204" pitchFamily="49" charset="-128"/>
              <a:ea typeface="ＭＳ ゴシック" panose="020B0609070205080204" pitchFamily="49" charset="-128"/>
            </a:rPr>
            <a:t>天白区西部</a:t>
          </a:r>
          <a:endParaRPr kumimoji="1" lang="en-US" altLang="ja-JP" sz="2000" kern="1200" dirty="0" smtClean="0">
            <a:solidFill>
              <a:schemeClr val="tx1"/>
            </a:solidFill>
            <a:latin typeface="ＭＳ ゴシック" panose="020B0609070205080204" pitchFamily="49" charset="-128"/>
            <a:ea typeface="ＭＳ ゴシック" panose="020B0609070205080204" pitchFamily="49" charset="-128"/>
          </a:endParaRPr>
        </a:p>
        <a:p>
          <a:pPr lvl="0" algn="ctr" defTabSz="889000">
            <a:lnSpc>
              <a:spcPct val="90000"/>
            </a:lnSpc>
            <a:spcBef>
              <a:spcPct val="0"/>
            </a:spcBef>
            <a:spcAft>
              <a:spcPct val="35000"/>
            </a:spcAft>
          </a:pPr>
          <a:r>
            <a:rPr kumimoji="1" lang="ja-JP" altLang="ja-JP" sz="1100" kern="1200" dirty="0" smtClean="0">
              <a:solidFill>
                <a:schemeClr val="tx1"/>
              </a:solidFill>
              <a:latin typeface="ＭＳ ゴシック" panose="020B0609070205080204" pitchFamily="49" charset="-128"/>
              <a:ea typeface="ＭＳ ゴシック" panose="020B0609070205080204" pitchFamily="49" charset="-128"/>
            </a:rPr>
            <a:t>（対象者居住</a:t>
          </a:r>
          <a:r>
            <a:rPr kumimoji="1" lang="ja-JP" altLang="en-US" sz="1100" kern="1200" dirty="0" smtClean="0">
              <a:solidFill>
                <a:schemeClr val="tx1"/>
              </a:solidFill>
              <a:latin typeface="ＭＳ ゴシック" panose="020B0609070205080204" pitchFamily="49" charset="-128"/>
              <a:ea typeface="ＭＳ ゴシック" panose="020B0609070205080204" pitchFamily="49" charset="-128"/>
            </a:rPr>
            <a:t>地区</a:t>
          </a:r>
          <a:r>
            <a:rPr kumimoji="1" lang="ja-JP" altLang="ja-JP" sz="1100" kern="1200" dirty="0" smtClean="0">
              <a:solidFill>
                <a:schemeClr val="tx1"/>
              </a:solidFill>
              <a:latin typeface="ＭＳ ゴシック" panose="020B0609070205080204" pitchFamily="49" charset="-128"/>
              <a:ea typeface="ＭＳ ゴシック" panose="020B0609070205080204" pitchFamily="49" charset="-128"/>
            </a:rPr>
            <a:t>）</a:t>
          </a:r>
          <a:endParaRPr kumimoji="1" lang="ja-JP" altLang="en-US" sz="1100" kern="1200" dirty="0">
            <a:solidFill>
              <a:schemeClr val="tx1"/>
            </a:solidFill>
            <a:latin typeface="ＭＳ ゴシック" panose="020B0609070205080204" pitchFamily="49" charset="-128"/>
            <a:ea typeface="ＭＳ ゴシック" panose="020B0609070205080204" pitchFamily="49" charset="-128"/>
          </a:endParaRPr>
        </a:p>
      </dsp:txBody>
      <dsp:txXfrm>
        <a:off x="4281439" y="113166"/>
        <a:ext cx="2072665" cy="871609"/>
      </dsp:txXfrm>
    </dsp:sp>
    <dsp:sp modelId="{3A6EC3DD-7445-465A-BC3D-BC5B54947313}">
      <dsp:nvSpPr>
        <dsp:cNvPr id="0" name=""/>
        <dsp:cNvSpPr/>
      </dsp:nvSpPr>
      <dsp:spPr>
        <a:xfrm>
          <a:off x="2255629" y="2697668"/>
          <a:ext cx="2072665" cy="871609"/>
        </a:xfrm>
        <a:prstGeom prst="rect">
          <a:avLst/>
        </a:prstGeom>
        <a:solidFill>
          <a:schemeClr val="accent6">
            <a:lumMod val="20000"/>
            <a:lumOff val="8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lvl="0" algn="ctr" defTabSz="1289050">
            <a:lnSpc>
              <a:spcPct val="90000"/>
            </a:lnSpc>
            <a:spcBef>
              <a:spcPct val="0"/>
            </a:spcBef>
            <a:spcAft>
              <a:spcPct val="35000"/>
            </a:spcAft>
          </a:pPr>
          <a:r>
            <a:rPr kumimoji="1" lang="ja-JP" altLang="en-US" sz="2900" kern="1200" dirty="0" smtClean="0">
              <a:solidFill>
                <a:schemeClr val="tx1"/>
              </a:solidFill>
              <a:latin typeface="ＭＳ ゴシック" panose="020B0609070205080204" pitchFamily="49" charset="-128"/>
              <a:ea typeface="ＭＳ ゴシック" panose="020B0609070205080204" pitchFamily="49" charset="-128"/>
            </a:rPr>
            <a:t>相談室</a:t>
          </a:r>
          <a:endParaRPr kumimoji="1" lang="ja-JP" altLang="en-US" sz="2900" kern="1200" dirty="0">
            <a:solidFill>
              <a:schemeClr val="tx1"/>
            </a:solidFill>
            <a:latin typeface="ＭＳ ゴシック" panose="020B0609070205080204" pitchFamily="49" charset="-128"/>
            <a:ea typeface="ＭＳ ゴシック" panose="020B0609070205080204" pitchFamily="49" charset="-128"/>
          </a:endParaRPr>
        </a:p>
      </dsp:txBody>
      <dsp:txXfrm>
        <a:off x="2255629" y="2697668"/>
        <a:ext cx="2072665" cy="871609"/>
      </dsp:txXfrm>
    </dsp:sp>
  </dsp:spTree>
</dsp:drawing>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5659" cy="498135"/>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0443" y="0"/>
            <a:ext cx="2945659" cy="498135"/>
          </a:xfrm>
          <a:prstGeom prst="rect">
            <a:avLst/>
          </a:prstGeom>
        </p:spPr>
        <p:txBody>
          <a:bodyPr vert="horz" lIns="91440" tIns="45720" rIns="91440" bIns="45720" rtlCol="0"/>
          <a:lstStyle>
            <a:lvl1pPr algn="r">
              <a:defRPr sz="1200"/>
            </a:lvl1pPr>
          </a:lstStyle>
          <a:p>
            <a:fld id="{341CC741-754E-485F-9102-A00E60004DB7}" type="datetimeFigureOut">
              <a:rPr kumimoji="1" lang="ja-JP" altLang="en-US" smtClean="0"/>
              <a:t>2024/7/19</a:t>
            </a:fld>
            <a:endParaRPr kumimoji="1" lang="ja-JP" altLang="en-US"/>
          </a:p>
        </p:txBody>
      </p:sp>
      <p:sp>
        <p:nvSpPr>
          <p:cNvPr id="4" name="スライド イメージ プレースホルダー 3"/>
          <p:cNvSpPr>
            <a:spLocks noGrp="1" noRot="1" noChangeAspect="1"/>
          </p:cNvSpPr>
          <p:nvPr>
            <p:ph type="sldImg" idx="2"/>
          </p:nvPr>
        </p:nvSpPr>
        <p:spPr>
          <a:xfrm>
            <a:off x="981075" y="1241425"/>
            <a:ext cx="4835525" cy="3349625"/>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79768" y="4777958"/>
            <a:ext cx="5438140" cy="3909239"/>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9430091"/>
            <a:ext cx="2945659" cy="498134"/>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0443" y="9430091"/>
            <a:ext cx="2945659" cy="498134"/>
          </a:xfrm>
          <a:prstGeom prst="rect">
            <a:avLst/>
          </a:prstGeom>
        </p:spPr>
        <p:txBody>
          <a:bodyPr vert="horz" lIns="91440" tIns="45720" rIns="91440" bIns="45720" rtlCol="0" anchor="b"/>
          <a:lstStyle>
            <a:lvl1pPr algn="r">
              <a:defRPr sz="1200"/>
            </a:lvl1pPr>
          </a:lstStyle>
          <a:p>
            <a:fld id="{C2A9AFBD-2FB9-4D33-B650-B069626C73AF}" type="slidenum">
              <a:rPr kumimoji="1" lang="ja-JP" altLang="en-US" smtClean="0"/>
              <a:t>‹#›</a:t>
            </a:fld>
            <a:endParaRPr kumimoji="1" lang="ja-JP" altLang="en-US"/>
          </a:p>
        </p:txBody>
      </p:sp>
    </p:spTree>
    <p:extLst>
      <p:ext uri="{BB962C8B-B14F-4D97-AF65-F5344CB8AC3E}">
        <p14:creationId xmlns:p14="http://schemas.microsoft.com/office/powerpoint/2010/main" val="91228847"/>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742950" y="1122363"/>
            <a:ext cx="8420100" cy="2387600"/>
          </a:xfrm>
        </p:spPr>
        <p:txBody>
          <a:bodyPr anchor="b"/>
          <a:lstStyle>
            <a:lvl1pPr algn="ctr">
              <a:defRPr sz="6000"/>
            </a:lvl1pPr>
          </a:lstStyle>
          <a:p>
            <a:r>
              <a:rPr lang="ja-JP" altLang="en-US" smtClean="0"/>
              <a:t>マスター タイトルの書式設定</a:t>
            </a:r>
            <a:endParaRPr lang="en-US" dirty="0"/>
          </a:p>
        </p:txBody>
      </p:sp>
      <p:sp>
        <p:nvSpPr>
          <p:cNvPr id="3" name="Subtitle 2"/>
          <p:cNvSpPr>
            <a:spLocks noGrp="1"/>
          </p:cNvSpPr>
          <p:nvPr>
            <p:ph type="subTitle" idx="1"/>
          </p:nvPr>
        </p:nvSpPr>
        <p:spPr>
          <a:xfrm>
            <a:off x="1238250" y="3602038"/>
            <a:ext cx="74295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smtClean="0"/>
              <a:t>マスター サブタイトルの書式設定</a:t>
            </a:r>
            <a:endParaRPr lang="en-US" dirty="0"/>
          </a:p>
        </p:txBody>
      </p:sp>
      <p:sp>
        <p:nvSpPr>
          <p:cNvPr id="4" name="Date Placeholder 3"/>
          <p:cNvSpPr>
            <a:spLocks noGrp="1"/>
          </p:cNvSpPr>
          <p:nvPr>
            <p:ph type="dt" sz="half" idx="10"/>
          </p:nvPr>
        </p:nvSpPr>
        <p:spPr/>
        <p:txBody>
          <a:bodyPr/>
          <a:lstStyle/>
          <a:p>
            <a:fld id="{52FF4156-E3F9-484C-B76B-8AFA0A336D12}" type="datetimeFigureOut">
              <a:rPr kumimoji="1" lang="ja-JP" altLang="en-US" smtClean="0"/>
              <a:t>2024/7/19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44AFE210-0937-434B-9787-E2F450DA3B76}" type="slidenum">
              <a:rPr kumimoji="1" lang="ja-JP" altLang="en-US" smtClean="0"/>
              <a:t>‹#›</a:t>
            </a:fld>
            <a:endParaRPr kumimoji="1" lang="ja-JP" altLang="en-US"/>
          </a:p>
        </p:txBody>
      </p:sp>
    </p:spTree>
    <p:extLst>
      <p:ext uri="{BB962C8B-B14F-4D97-AF65-F5344CB8AC3E}">
        <p14:creationId xmlns:p14="http://schemas.microsoft.com/office/powerpoint/2010/main" val="268088813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52FF4156-E3F9-484C-B76B-8AFA0A336D12}" type="datetimeFigureOut">
              <a:rPr kumimoji="1" lang="ja-JP" altLang="en-US" smtClean="0"/>
              <a:t>2024/7/19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44AFE210-0937-434B-9787-E2F450DA3B76}" type="slidenum">
              <a:rPr kumimoji="1" lang="ja-JP" altLang="en-US" smtClean="0"/>
              <a:t>‹#›</a:t>
            </a:fld>
            <a:endParaRPr kumimoji="1" lang="ja-JP" altLang="en-US"/>
          </a:p>
        </p:txBody>
      </p:sp>
    </p:spTree>
    <p:extLst>
      <p:ext uri="{BB962C8B-B14F-4D97-AF65-F5344CB8AC3E}">
        <p14:creationId xmlns:p14="http://schemas.microsoft.com/office/powerpoint/2010/main" val="12802548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88982" y="365125"/>
            <a:ext cx="2135981" cy="5811838"/>
          </a:xfrm>
        </p:spPr>
        <p:txBody>
          <a:bodyPr vert="eaVert"/>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a:xfrm>
            <a:off x="681038" y="365125"/>
            <a:ext cx="6284119" cy="5811838"/>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52FF4156-E3F9-484C-B76B-8AFA0A336D12}" type="datetimeFigureOut">
              <a:rPr kumimoji="1" lang="ja-JP" altLang="en-US" smtClean="0"/>
              <a:t>2024/7/19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44AFE210-0937-434B-9787-E2F450DA3B76}" type="slidenum">
              <a:rPr kumimoji="1" lang="ja-JP" altLang="en-US" smtClean="0"/>
              <a:t>‹#›</a:t>
            </a:fld>
            <a:endParaRPr kumimoji="1" lang="ja-JP" altLang="en-US"/>
          </a:p>
        </p:txBody>
      </p:sp>
    </p:spTree>
    <p:extLst>
      <p:ext uri="{BB962C8B-B14F-4D97-AF65-F5344CB8AC3E}">
        <p14:creationId xmlns:p14="http://schemas.microsoft.com/office/powerpoint/2010/main" val="29777614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idx="1"/>
          </p:nvPr>
        </p:nvSpPr>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52FF4156-E3F9-484C-B76B-8AFA0A336D12}" type="datetimeFigureOut">
              <a:rPr kumimoji="1" lang="ja-JP" altLang="en-US" smtClean="0"/>
              <a:t>2024/7/19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44AFE210-0937-434B-9787-E2F450DA3B76}" type="slidenum">
              <a:rPr kumimoji="1" lang="ja-JP" altLang="en-US" smtClean="0"/>
              <a:t>‹#›</a:t>
            </a:fld>
            <a:endParaRPr kumimoji="1" lang="ja-JP" altLang="en-US"/>
          </a:p>
        </p:txBody>
      </p:sp>
    </p:spTree>
    <p:extLst>
      <p:ext uri="{BB962C8B-B14F-4D97-AF65-F5344CB8AC3E}">
        <p14:creationId xmlns:p14="http://schemas.microsoft.com/office/powerpoint/2010/main" val="7798407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75879" y="1709740"/>
            <a:ext cx="8543925" cy="2852737"/>
          </a:xfrm>
        </p:spPr>
        <p:txBody>
          <a:bodyPr anchor="b"/>
          <a:lstStyle>
            <a:lvl1pPr>
              <a:defRPr sz="6000"/>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675879" y="4589465"/>
            <a:ext cx="8543925"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52FF4156-E3F9-484C-B76B-8AFA0A336D12}" type="datetimeFigureOut">
              <a:rPr kumimoji="1" lang="ja-JP" altLang="en-US" smtClean="0"/>
              <a:t>2024/7/19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44AFE210-0937-434B-9787-E2F450DA3B76}" type="slidenum">
              <a:rPr kumimoji="1" lang="ja-JP" altLang="en-US" smtClean="0"/>
              <a:t>‹#›</a:t>
            </a:fld>
            <a:endParaRPr kumimoji="1" lang="ja-JP" altLang="en-US"/>
          </a:p>
        </p:txBody>
      </p:sp>
    </p:spTree>
    <p:extLst>
      <p:ext uri="{BB962C8B-B14F-4D97-AF65-F5344CB8AC3E}">
        <p14:creationId xmlns:p14="http://schemas.microsoft.com/office/powerpoint/2010/main" val="4451604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sz="half" idx="1"/>
          </p:nvPr>
        </p:nvSpPr>
        <p:spPr>
          <a:xfrm>
            <a:off x="681038" y="1825625"/>
            <a:ext cx="4210050" cy="435133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Content Placeholder 3"/>
          <p:cNvSpPr>
            <a:spLocks noGrp="1"/>
          </p:cNvSpPr>
          <p:nvPr>
            <p:ph sz="half" idx="2"/>
          </p:nvPr>
        </p:nvSpPr>
        <p:spPr>
          <a:xfrm>
            <a:off x="5014913" y="1825625"/>
            <a:ext cx="4210050" cy="435133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Date Placeholder 4"/>
          <p:cNvSpPr>
            <a:spLocks noGrp="1"/>
          </p:cNvSpPr>
          <p:nvPr>
            <p:ph type="dt" sz="half" idx="10"/>
          </p:nvPr>
        </p:nvSpPr>
        <p:spPr/>
        <p:txBody>
          <a:bodyPr/>
          <a:lstStyle/>
          <a:p>
            <a:fld id="{52FF4156-E3F9-484C-B76B-8AFA0A336D12}" type="datetimeFigureOut">
              <a:rPr kumimoji="1" lang="ja-JP" altLang="en-US" smtClean="0"/>
              <a:t>2024/7/19</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44AFE210-0937-434B-9787-E2F450DA3B76}" type="slidenum">
              <a:rPr kumimoji="1" lang="ja-JP" altLang="en-US" smtClean="0"/>
              <a:t>‹#›</a:t>
            </a:fld>
            <a:endParaRPr kumimoji="1" lang="ja-JP" altLang="en-US"/>
          </a:p>
        </p:txBody>
      </p:sp>
    </p:spTree>
    <p:extLst>
      <p:ext uri="{BB962C8B-B14F-4D97-AF65-F5344CB8AC3E}">
        <p14:creationId xmlns:p14="http://schemas.microsoft.com/office/powerpoint/2010/main" val="18833203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82328" y="365127"/>
            <a:ext cx="8543925" cy="1325563"/>
          </a:xfrm>
        </p:spPr>
        <p:txBody>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682329" y="1681163"/>
            <a:ext cx="4190702"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4" name="Content Placeholder 3"/>
          <p:cNvSpPr>
            <a:spLocks noGrp="1"/>
          </p:cNvSpPr>
          <p:nvPr>
            <p:ph sz="half" idx="2"/>
          </p:nvPr>
        </p:nvSpPr>
        <p:spPr>
          <a:xfrm>
            <a:off x="682329" y="2505075"/>
            <a:ext cx="4190702" cy="368458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Text Placeholder 4"/>
          <p:cNvSpPr>
            <a:spLocks noGrp="1"/>
          </p:cNvSpPr>
          <p:nvPr>
            <p:ph type="body" sz="quarter" idx="3"/>
          </p:nvPr>
        </p:nvSpPr>
        <p:spPr>
          <a:xfrm>
            <a:off x="5014913" y="1681163"/>
            <a:ext cx="4211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6" name="Content Placeholder 5"/>
          <p:cNvSpPr>
            <a:spLocks noGrp="1"/>
          </p:cNvSpPr>
          <p:nvPr>
            <p:ph sz="quarter" idx="4"/>
          </p:nvPr>
        </p:nvSpPr>
        <p:spPr>
          <a:xfrm>
            <a:off x="5014913" y="2505075"/>
            <a:ext cx="4211340" cy="368458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7" name="Date Placeholder 6"/>
          <p:cNvSpPr>
            <a:spLocks noGrp="1"/>
          </p:cNvSpPr>
          <p:nvPr>
            <p:ph type="dt" sz="half" idx="10"/>
          </p:nvPr>
        </p:nvSpPr>
        <p:spPr/>
        <p:txBody>
          <a:bodyPr/>
          <a:lstStyle/>
          <a:p>
            <a:fld id="{52FF4156-E3F9-484C-B76B-8AFA0A336D12}" type="datetimeFigureOut">
              <a:rPr kumimoji="1" lang="ja-JP" altLang="en-US" smtClean="0"/>
              <a:t>2024/7/19</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44AFE210-0937-434B-9787-E2F450DA3B76}" type="slidenum">
              <a:rPr kumimoji="1" lang="ja-JP" altLang="en-US" smtClean="0"/>
              <a:t>‹#›</a:t>
            </a:fld>
            <a:endParaRPr kumimoji="1" lang="ja-JP" altLang="en-US"/>
          </a:p>
        </p:txBody>
      </p:sp>
    </p:spTree>
    <p:extLst>
      <p:ext uri="{BB962C8B-B14F-4D97-AF65-F5344CB8AC3E}">
        <p14:creationId xmlns:p14="http://schemas.microsoft.com/office/powerpoint/2010/main" val="150506034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Date Placeholder 2"/>
          <p:cNvSpPr>
            <a:spLocks noGrp="1"/>
          </p:cNvSpPr>
          <p:nvPr>
            <p:ph type="dt" sz="half" idx="10"/>
          </p:nvPr>
        </p:nvSpPr>
        <p:spPr/>
        <p:txBody>
          <a:bodyPr/>
          <a:lstStyle/>
          <a:p>
            <a:fld id="{52FF4156-E3F9-484C-B76B-8AFA0A336D12}" type="datetimeFigureOut">
              <a:rPr kumimoji="1" lang="ja-JP" altLang="en-US" smtClean="0"/>
              <a:t>2024/7/19</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44AFE210-0937-434B-9787-E2F450DA3B76}" type="slidenum">
              <a:rPr kumimoji="1" lang="ja-JP" altLang="en-US" smtClean="0"/>
              <a:t>‹#›</a:t>
            </a:fld>
            <a:endParaRPr kumimoji="1" lang="ja-JP" altLang="en-US"/>
          </a:p>
        </p:txBody>
      </p:sp>
    </p:spTree>
    <p:extLst>
      <p:ext uri="{BB962C8B-B14F-4D97-AF65-F5344CB8AC3E}">
        <p14:creationId xmlns:p14="http://schemas.microsoft.com/office/powerpoint/2010/main" val="38403026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2FF4156-E3F9-484C-B76B-8AFA0A336D12}" type="datetimeFigureOut">
              <a:rPr kumimoji="1" lang="ja-JP" altLang="en-US" smtClean="0"/>
              <a:t>2024/7/19</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44AFE210-0937-434B-9787-E2F450DA3B76}" type="slidenum">
              <a:rPr kumimoji="1" lang="ja-JP" altLang="en-US" smtClean="0"/>
              <a:t>‹#›</a:t>
            </a:fld>
            <a:endParaRPr kumimoji="1" lang="ja-JP" altLang="en-US"/>
          </a:p>
        </p:txBody>
      </p:sp>
    </p:spTree>
    <p:extLst>
      <p:ext uri="{BB962C8B-B14F-4D97-AF65-F5344CB8AC3E}">
        <p14:creationId xmlns:p14="http://schemas.microsoft.com/office/powerpoint/2010/main" val="16454721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3" cy="1600200"/>
          </a:xfrm>
        </p:spPr>
        <p:txBody>
          <a:bodyPr anchor="b"/>
          <a:lstStyle>
            <a:lvl1pPr>
              <a:defRPr sz="3200"/>
            </a:lvl1pPr>
          </a:lstStyle>
          <a:p>
            <a:r>
              <a:rPr lang="ja-JP" altLang="en-US" smtClean="0"/>
              <a:t>マスター タイトルの書式設定</a:t>
            </a:r>
            <a:endParaRPr lang="en-US" dirty="0"/>
          </a:p>
        </p:txBody>
      </p:sp>
      <p:sp>
        <p:nvSpPr>
          <p:cNvPr id="3" name="Content Placeholder 2"/>
          <p:cNvSpPr>
            <a:spLocks noGrp="1"/>
          </p:cNvSpPr>
          <p:nvPr>
            <p:ph idx="1"/>
          </p:nvPr>
        </p:nvSpPr>
        <p:spPr>
          <a:xfrm>
            <a:off x="4211340" y="987427"/>
            <a:ext cx="5014913"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Text Placeholder 3"/>
          <p:cNvSpPr>
            <a:spLocks noGrp="1"/>
          </p:cNvSpPr>
          <p:nvPr>
            <p:ph type="body" sz="half" idx="2"/>
          </p:nvPr>
        </p:nvSpPr>
        <p:spPr>
          <a:xfrm>
            <a:off x="682328" y="2057400"/>
            <a:ext cx="3194943"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52FF4156-E3F9-484C-B76B-8AFA0A336D12}" type="datetimeFigureOut">
              <a:rPr kumimoji="1" lang="ja-JP" altLang="en-US" smtClean="0"/>
              <a:t>2024/7/19</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44AFE210-0937-434B-9787-E2F450DA3B76}" type="slidenum">
              <a:rPr kumimoji="1" lang="ja-JP" altLang="en-US" smtClean="0"/>
              <a:t>‹#›</a:t>
            </a:fld>
            <a:endParaRPr kumimoji="1" lang="ja-JP" altLang="en-US"/>
          </a:p>
        </p:txBody>
      </p:sp>
    </p:spTree>
    <p:extLst>
      <p:ext uri="{BB962C8B-B14F-4D97-AF65-F5344CB8AC3E}">
        <p14:creationId xmlns:p14="http://schemas.microsoft.com/office/powerpoint/2010/main" val="27151298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3" cy="1600200"/>
          </a:xfrm>
        </p:spPr>
        <p:txBody>
          <a:bodyPr anchor="b"/>
          <a:lstStyle>
            <a:lvl1pPr>
              <a:defRPr sz="3200"/>
            </a:lvl1pPr>
          </a:lstStyle>
          <a:p>
            <a:r>
              <a:rPr lang="ja-JP" altLang="en-US" smtClean="0"/>
              <a:t>マスター タイトルの書式設定</a:t>
            </a:r>
            <a:endParaRPr lang="en-US" dirty="0"/>
          </a:p>
        </p:txBody>
      </p:sp>
      <p:sp>
        <p:nvSpPr>
          <p:cNvPr id="3" name="Picture Placeholder 2"/>
          <p:cNvSpPr>
            <a:spLocks noGrp="1" noChangeAspect="1"/>
          </p:cNvSpPr>
          <p:nvPr>
            <p:ph type="pic" idx="1"/>
          </p:nvPr>
        </p:nvSpPr>
        <p:spPr>
          <a:xfrm>
            <a:off x="4211340" y="987427"/>
            <a:ext cx="5014913"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smtClean="0"/>
              <a:t>図を追加</a:t>
            </a:r>
            <a:endParaRPr lang="en-US" dirty="0"/>
          </a:p>
        </p:txBody>
      </p:sp>
      <p:sp>
        <p:nvSpPr>
          <p:cNvPr id="4" name="Text Placeholder 3"/>
          <p:cNvSpPr>
            <a:spLocks noGrp="1"/>
          </p:cNvSpPr>
          <p:nvPr>
            <p:ph type="body" sz="half" idx="2"/>
          </p:nvPr>
        </p:nvSpPr>
        <p:spPr>
          <a:xfrm>
            <a:off x="682328" y="2057400"/>
            <a:ext cx="3194943"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52FF4156-E3F9-484C-B76B-8AFA0A336D12}" type="datetimeFigureOut">
              <a:rPr kumimoji="1" lang="ja-JP" altLang="en-US" smtClean="0"/>
              <a:t>2024/7/19</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44AFE210-0937-434B-9787-E2F450DA3B76}" type="slidenum">
              <a:rPr kumimoji="1" lang="ja-JP" altLang="en-US" smtClean="0"/>
              <a:t>‹#›</a:t>
            </a:fld>
            <a:endParaRPr kumimoji="1" lang="ja-JP" altLang="en-US"/>
          </a:p>
        </p:txBody>
      </p:sp>
    </p:spTree>
    <p:extLst>
      <p:ext uri="{BB962C8B-B14F-4D97-AF65-F5344CB8AC3E}">
        <p14:creationId xmlns:p14="http://schemas.microsoft.com/office/powerpoint/2010/main" val="120367003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1038" y="365127"/>
            <a:ext cx="8543925" cy="1325563"/>
          </a:xfrm>
          <a:prstGeom prst="rect">
            <a:avLst/>
          </a:prstGeom>
        </p:spPr>
        <p:txBody>
          <a:bodyPr vert="horz" lIns="91440" tIns="45720" rIns="91440" bIns="45720" rtlCol="0" anchor="ctr">
            <a:normAutofit/>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681038" y="1825625"/>
            <a:ext cx="8543925" cy="4351338"/>
          </a:xfrm>
          <a:prstGeom prst="rect">
            <a:avLst/>
          </a:prstGeom>
        </p:spPr>
        <p:txBody>
          <a:bodyPr vert="horz" lIns="91440" tIns="45720" rIns="91440" bIns="45720" rtlCol="0">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2"/>
          </p:nvPr>
        </p:nvSpPr>
        <p:spPr>
          <a:xfrm>
            <a:off x="681038" y="6356352"/>
            <a:ext cx="222885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2FF4156-E3F9-484C-B76B-8AFA0A336D12}" type="datetimeFigureOut">
              <a:rPr kumimoji="1" lang="ja-JP" altLang="en-US" smtClean="0"/>
              <a:t>2024/7/19</a:t>
            </a:fld>
            <a:endParaRPr kumimoji="1" lang="ja-JP" altLang="en-US"/>
          </a:p>
        </p:txBody>
      </p:sp>
      <p:sp>
        <p:nvSpPr>
          <p:cNvPr id="5" name="Footer Placeholder 4"/>
          <p:cNvSpPr>
            <a:spLocks noGrp="1"/>
          </p:cNvSpPr>
          <p:nvPr>
            <p:ph type="ftr" sz="quarter" idx="3"/>
          </p:nvPr>
        </p:nvSpPr>
        <p:spPr>
          <a:xfrm>
            <a:off x="3281363" y="6356352"/>
            <a:ext cx="3343275"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996113" y="6356352"/>
            <a:ext cx="222885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4AFE210-0937-434B-9787-E2F450DA3B76}" type="slidenum">
              <a:rPr kumimoji="1" lang="ja-JP" altLang="en-US" smtClean="0"/>
              <a:t>‹#›</a:t>
            </a:fld>
            <a:endParaRPr kumimoji="1" lang="ja-JP" altLang="en-US"/>
          </a:p>
        </p:txBody>
      </p:sp>
    </p:spTree>
    <p:extLst>
      <p:ext uri="{BB962C8B-B14F-4D97-AF65-F5344CB8AC3E}">
        <p14:creationId xmlns:p14="http://schemas.microsoft.com/office/powerpoint/2010/main" val="108287709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1.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グループ化 16"/>
          <p:cNvGrpSpPr/>
          <p:nvPr/>
        </p:nvGrpSpPr>
        <p:grpSpPr>
          <a:xfrm>
            <a:off x="477068" y="57839"/>
            <a:ext cx="9144054" cy="5330176"/>
            <a:chOff x="577652" y="204143"/>
            <a:chExt cx="9144054" cy="5330176"/>
          </a:xfrm>
        </p:grpSpPr>
        <p:graphicFrame>
          <p:nvGraphicFramePr>
            <p:cNvPr id="6" name="図表 5"/>
            <p:cNvGraphicFramePr/>
            <p:nvPr>
              <p:extLst>
                <p:ext uri="{D42A27DB-BD31-4B8C-83A1-F6EECF244321}">
                  <p14:modId xmlns:p14="http://schemas.microsoft.com/office/powerpoint/2010/main" val="552042722"/>
                </p:ext>
              </p:extLst>
            </p:nvPr>
          </p:nvGraphicFramePr>
          <p:xfrm>
            <a:off x="1404112" y="1404757"/>
            <a:ext cx="6604000" cy="412956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上矢印 6"/>
            <p:cNvSpPr/>
            <p:nvPr/>
          </p:nvSpPr>
          <p:spPr>
            <a:xfrm rot="19861783">
              <a:off x="2633473" y="2949329"/>
              <a:ext cx="484632" cy="978408"/>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テキスト ボックス 7"/>
            <p:cNvSpPr txBox="1"/>
            <p:nvPr/>
          </p:nvSpPr>
          <p:spPr>
            <a:xfrm>
              <a:off x="577652" y="3362510"/>
              <a:ext cx="2476443" cy="646331"/>
            </a:xfrm>
            <a:prstGeom prst="rect">
              <a:avLst/>
            </a:prstGeom>
            <a:noFill/>
          </p:spPr>
          <p:txBody>
            <a:bodyPr wrap="square" rtlCol="0">
              <a:spAutoFit/>
            </a:bodyPr>
            <a:lstStyle/>
            <a:p>
              <a:r>
                <a:rPr kumimoji="1" lang="ja-JP" altLang="en-US" dirty="0">
                  <a:latin typeface="ＭＳ Ｐ明朝" panose="02020600040205080304" pitchFamily="18" charset="-128"/>
                  <a:ea typeface="ＭＳ Ｐ明朝" panose="02020600040205080304" pitchFamily="18" charset="-128"/>
                </a:rPr>
                <a:t>③</a:t>
              </a:r>
              <a:r>
                <a:rPr kumimoji="1" lang="en-US" altLang="ja-JP" dirty="0" smtClean="0">
                  <a:latin typeface="ＭＳ Ｐ明朝" panose="02020600040205080304" pitchFamily="18" charset="-128"/>
                  <a:ea typeface="ＭＳ Ｐ明朝" panose="02020600040205080304" pitchFamily="18" charset="-128"/>
                </a:rPr>
                <a:t>『(</a:t>
              </a:r>
              <a:r>
                <a:rPr kumimoji="1" lang="ja-JP" altLang="en-US" dirty="0">
                  <a:latin typeface="ＭＳ Ｐ明朝" panose="02020600040205080304" pitchFamily="18" charset="-128"/>
                  <a:ea typeface="ＭＳ Ｐ明朝" panose="02020600040205080304" pitchFamily="18" charset="-128"/>
                </a:rPr>
                <a:t>様式</a:t>
              </a:r>
              <a:r>
                <a:rPr kumimoji="1" lang="en-US" altLang="ja-JP" dirty="0">
                  <a:latin typeface="ＭＳ Ｐ明朝" panose="02020600040205080304" pitchFamily="18" charset="-128"/>
                  <a:ea typeface="ＭＳ Ｐ明朝" panose="02020600040205080304" pitchFamily="18" charset="-128"/>
                </a:rPr>
                <a:t>1-3)</a:t>
              </a:r>
              <a:r>
                <a:rPr kumimoji="1" lang="ja-JP" altLang="en-US" dirty="0">
                  <a:latin typeface="ＭＳ Ｐ明朝" panose="02020600040205080304" pitchFamily="18" charset="-128"/>
                  <a:ea typeface="ＭＳ Ｐ明朝" panose="02020600040205080304" pitchFamily="18" charset="-128"/>
                </a:rPr>
                <a:t>月報</a:t>
              </a:r>
              <a:r>
                <a:rPr kumimoji="1" lang="en-US" altLang="ja-JP" dirty="0" smtClean="0">
                  <a:latin typeface="ＭＳ Ｐ明朝" panose="02020600040205080304" pitchFamily="18" charset="-128"/>
                  <a:ea typeface="ＭＳ Ｐ明朝" panose="02020600040205080304" pitchFamily="18" charset="-128"/>
                </a:rPr>
                <a:t>』</a:t>
              </a:r>
            </a:p>
            <a:p>
              <a:r>
                <a:rPr lang="ja-JP" altLang="en-US" dirty="0">
                  <a:latin typeface="ＭＳ Ｐ明朝" panose="02020600040205080304" pitchFamily="18" charset="-128"/>
                  <a:ea typeface="ＭＳ Ｐ明朝" panose="02020600040205080304" pitchFamily="18" charset="-128"/>
                </a:rPr>
                <a:t> </a:t>
              </a:r>
              <a:r>
                <a:rPr lang="ja-JP" altLang="en-US" dirty="0" smtClean="0">
                  <a:latin typeface="ＭＳ Ｐ明朝" panose="02020600040205080304" pitchFamily="18" charset="-128"/>
                  <a:ea typeface="ＭＳ Ｐ明朝" panose="02020600040205080304" pitchFamily="18" charset="-128"/>
                </a:rPr>
                <a:t>  </a:t>
              </a:r>
              <a:r>
                <a:rPr lang="ja-JP" altLang="ja-JP" dirty="0" smtClean="0">
                  <a:latin typeface="ＭＳ Ｐ明朝" panose="02020600040205080304" pitchFamily="18" charset="-128"/>
                  <a:ea typeface="ＭＳ Ｐ明朝" panose="02020600040205080304" pitchFamily="18" charset="-128"/>
                </a:rPr>
                <a:t>『</a:t>
              </a:r>
              <a:r>
                <a:rPr lang="en-US" altLang="ja-JP" dirty="0">
                  <a:latin typeface="ＭＳ Ｐ明朝" panose="02020600040205080304" pitchFamily="18" charset="-128"/>
                  <a:ea typeface="ＭＳ Ｐ明朝" panose="02020600040205080304" pitchFamily="18" charset="-128"/>
                </a:rPr>
                <a:t>(</a:t>
              </a:r>
              <a:r>
                <a:rPr lang="ja-JP" altLang="ja-JP" dirty="0">
                  <a:latin typeface="ＭＳ Ｐ明朝" panose="02020600040205080304" pitchFamily="18" charset="-128"/>
                  <a:ea typeface="ＭＳ Ｐ明朝" panose="02020600040205080304" pitchFamily="18" charset="-128"/>
                </a:rPr>
                <a:t>様式</a:t>
              </a:r>
              <a:r>
                <a:rPr lang="en-US" altLang="ja-JP" dirty="0">
                  <a:latin typeface="ＭＳ Ｐ明朝" panose="02020600040205080304" pitchFamily="18" charset="-128"/>
                  <a:ea typeface="ＭＳ Ｐ明朝" panose="02020600040205080304" pitchFamily="18" charset="-128"/>
                </a:rPr>
                <a:t>1-4)</a:t>
              </a:r>
              <a:r>
                <a:rPr lang="ja-JP" altLang="ja-JP" dirty="0">
                  <a:latin typeface="ＭＳ Ｐ明朝" panose="02020600040205080304" pitchFamily="18" charset="-128"/>
                  <a:ea typeface="ＭＳ Ｐ明朝" panose="02020600040205080304" pitchFamily="18" charset="-128"/>
                </a:rPr>
                <a:t>請求書</a:t>
              </a:r>
              <a:r>
                <a:rPr lang="ja-JP" altLang="ja-JP" dirty="0" smtClean="0">
                  <a:latin typeface="ＭＳ Ｐ明朝" panose="02020600040205080304" pitchFamily="18" charset="-128"/>
                  <a:ea typeface="ＭＳ Ｐ明朝" panose="02020600040205080304" pitchFamily="18" charset="-128"/>
                </a:rPr>
                <a:t>』</a:t>
              </a:r>
              <a:endParaRPr lang="en-US" altLang="ja-JP" dirty="0" smtClean="0">
                <a:latin typeface="ＭＳ Ｐ明朝" panose="02020600040205080304" pitchFamily="18" charset="-128"/>
                <a:ea typeface="ＭＳ Ｐ明朝" panose="02020600040205080304" pitchFamily="18" charset="-128"/>
              </a:endParaRPr>
            </a:p>
          </p:txBody>
        </p:sp>
        <p:sp>
          <p:nvSpPr>
            <p:cNvPr id="9" name="上矢印 8"/>
            <p:cNvSpPr/>
            <p:nvPr/>
          </p:nvSpPr>
          <p:spPr>
            <a:xfrm rot="8910731">
              <a:off x="3396107" y="2772544"/>
              <a:ext cx="484632" cy="978408"/>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テキスト ボックス 9"/>
            <p:cNvSpPr txBox="1"/>
            <p:nvPr/>
          </p:nvSpPr>
          <p:spPr>
            <a:xfrm>
              <a:off x="3732975" y="2893175"/>
              <a:ext cx="2139759" cy="369332"/>
            </a:xfrm>
            <a:prstGeom prst="rect">
              <a:avLst/>
            </a:prstGeom>
            <a:noFill/>
          </p:spPr>
          <p:txBody>
            <a:bodyPr wrap="square" rtlCol="0">
              <a:spAutoFit/>
            </a:bodyPr>
            <a:lstStyle/>
            <a:p>
              <a:r>
                <a:rPr kumimoji="1" lang="ja-JP" altLang="en-US" dirty="0" smtClean="0">
                  <a:latin typeface="ＭＳ Ｐ明朝" panose="02020600040205080304" pitchFamily="18" charset="-128"/>
                  <a:ea typeface="ＭＳ Ｐ明朝" panose="02020600040205080304" pitchFamily="18" charset="-128"/>
                </a:rPr>
                <a:t>④委託料の支払い</a:t>
              </a:r>
              <a:endParaRPr kumimoji="1" lang="ja-JP" altLang="en-US" dirty="0">
                <a:latin typeface="ＭＳ Ｐ明朝" panose="02020600040205080304" pitchFamily="18" charset="-128"/>
                <a:ea typeface="ＭＳ Ｐ明朝" panose="02020600040205080304" pitchFamily="18" charset="-128"/>
              </a:endParaRPr>
            </a:p>
          </p:txBody>
        </p:sp>
        <p:sp>
          <p:nvSpPr>
            <p:cNvPr id="11" name="上矢印 10"/>
            <p:cNvSpPr/>
            <p:nvPr/>
          </p:nvSpPr>
          <p:spPr>
            <a:xfrm rot="1699021">
              <a:off x="5935474" y="2768909"/>
              <a:ext cx="484632" cy="978408"/>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テキスト ボックス 11"/>
            <p:cNvSpPr txBox="1"/>
            <p:nvPr/>
          </p:nvSpPr>
          <p:spPr>
            <a:xfrm>
              <a:off x="6271341" y="3233306"/>
              <a:ext cx="2759503" cy="369332"/>
            </a:xfrm>
            <a:prstGeom prst="rect">
              <a:avLst/>
            </a:prstGeom>
            <a:noFill/>
          </p:spPr>
          <p:txBody>
            <a:bodyPr wrap="square" rtlCol="0">
              <a:spAutoFit/>
            </a:bodyPr>
            <a:lstStyle/>
            <a:p>
              <a:r>
                <a:rPr kumimoji="1" lang="ja-JP" altLang="en-US" dirty="0" smtClean="0">
                  <a:latin typeface="ＭＳ Ｐ明朝" panose="02020600040205080304" pitchFamily="18" charset="-128"/>
                  <a:ea typeface="ＭＳ Ｐ明朝" panose="02020600040205080304" pitchFamily="18" charset="-128"/>
                </a:rPr>
                <a:t>①</a:t>
              </a:r>
              <a:r>
                <a:rPr kumimoji="1" lang="en-US" altLang="zh-TW" dirty="0" smtClean="0">
                  <a:latin typeface="ＭＳ Ｐ明朝" panose="02020600040205080304" pitchFamily="18" charset="-128"/>
                  <a:ea typeface="ＭＳ Ｐ明朝" panose="02020600040205080304" pitchFamily="18" charset="-128"/>
                </a:rPr>
                <a:t>『</a:t>
              </a:r>
              <a:r>
                <a:rPr kumimoji="1" lang="zh-TW" altLang="en-US" dirty="0">
                  <a:latin typeface="ＭＳ Ｐ明朝" panose="02020600040205080304" pitchFamily="18" charset="-128"/>
                  <a:ea typeface="ＭＳ Ｐ明朝" panose="02020600040205080304" pitchFamily="18" charset="-128"/>
                </a:rPr>
                <a:t>（様式</a:t>
              </a:r>
              <a:r>
                <a:rPr kumimoji="1" lang="en-US" altLang="zh-TW" dirty="0">
                  <a:latin typeface="ＭＳ Ｐ明朝" panose="02020600040205080304" pitchFamily="18" charset="-128"/>
                  <a:ea typeface="ＭＳ Ｐ明朝" panose="02020600040205080304" pitchFamily="18" charset="-128"/>
                </a:rPr>
                <a:t>1-1</a:t>
              </a:r>
              <a:r>
                <a:rPr kumimoji="1" lang="zh-TW" altLang="en-US" dirty="0">
                  <a:latin typeface="ＭＳ Ｐ明朝" panose="02020600040205080304" pitchFamily="18" charset="-128"/>
                  <a:ea typeface="ＭＳ Ｐ明朝" panose="02020600040205080304" pitchFamily="18" charset="-128"/>
                </a:rPr>
                <a:t>）相談記録票</a:t>
              </a:r>
              <a:r>
                <a:rPr kumimoji="1" lang="en-US" altLang="zh-TW" dirty="0">
                  <a:latin typeface="ＭＳ Ｐ明朝" panose="02020600040205080304" pitchFamily="18" charset="-128"/>
                  <a:ea typeface="ＭＳ Ｐ明朝" panose="02020600040205080304" pitchFamily="18" charset="-128"/>
                </a:rPr>
                <a:t>』</a:t>
              </a:r>
              <a:endParaRPr kumimoji="1" lang="ja-JP" altLang="en-US" dirty="0">
                <a:latin typeface="ＭＳ Ｐ明朝" panose="02020600040205080304" pitchFamily="18" charset="-128"/>
                <a:ea typeface="ＭＳ Ｐ明朝" panose="02020600040205080304" pitchFamily="18" charset="-128"/>
              </a:endParaRPr>
            </a:p>
          </p:txBody>
        </p:sp>
        <p:sp>
          <p:nvSpPr>
            <p:cNvPr id="13" name="上矢印 12"/>
            <p:cNvSpPr/>
            <p:nvPr/>
          </p:nvSpPr>
          <p:spPr>
            <a:xfrm rot="16200000">
              <a:off x="4463796" y="1493750"/>
              <a:ext cx="484632" cy="978408"/>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テキスト ボックス 15"/>
            <p:cNvSpPr txBox="1"/>
            <p:nvPr/>
          </p:nvSpPr>
          <p:spPr>
            <a:xfrm>
              <a:off x="3257399" y="963741"/>
              <a:ext cx="4112577" cy="923330"/>
            </a:xfrm>
            <a:prstGeom prst="rect">
              <a:avLst/>
            </a:prstGeom>
            <a:noFill/>
          </p:spPr>
          <p:txBody>
            <a:bodyPr wrap="square" rtlCol="0">
              <a:spAutoFit/>
            </a:bodyPr>
            <a:lstStyle/>
            <a:p>
              <a:r>
                <a:rPr kumimoji="1" lang="ja-JP" altLang="en-US" dirty="0" smtClean="0">
                  <a:latin typeface="ＭＳ Ｐ明朝" panose="02020600040205080304" pitchFamily="18" charset="-128"/>
                  <a:ea typeface="ＭＳ Ｐ明朝" panose="02020600040205080304" pitchFamily="18" charset="-128"/>
                </a:rPr>
                <a:t>②</a:t>
              </a:r>
              <a:r>
                <a:rPr kumimoji="1" lang="en-US" altLang="ja-JP" dirty="0" smtClean="0">
                  <a:latin typeface="ＭＳ Ｐ明朝" panose="02020600040205080304" pitchFamily="18" charset="-128"/>
                  <a:ea typeface="ＭＳ Ｐ明朝" panose="02020600040205080304" pitchFamily="18" charset="-128"/>
                </a:rPr>
                <a:t>『</a:t>
              </a:r>
              <a:r>
                <a:rPr kumimoji="1" lang="en-US" altLang="zh-TW" dirty="0" smtClean="0">
                  <a:latin typeface="ＭＳ Ｐ明朝" panose="02020600040205080304" pitchFamily="18" charset="-128"/>
                  <a:ea typeface="ＭＳ Ｐ明朝" panose="02020600040205080304" pitchFamily="18" charset="-128"/>
                </a:rPr>
                <a:t>(</a:t>
              </a:r>
              <a:r>
                <a:rPr kumimoji="1" lang="zh-TW" altLang="en-US" dirty="0" smtClean="0">
                  <a:latin typeface="ＭＳ Ｐ明朝" panose="02020600040205080304" pitchFamily="18" charset="-128"/>
                  <a:ea typeface="ＭＳ Ｐ明朝" panose="02020600040205080304" pitchFamily="18" charset="-128"/>
                </a:rPr>
                <a:t>様式</a:t>
              </a:r>
              <a:r>
                <a:rPr kumimoji="1" lang="en-US" altLang="zh-TW" dirty="0" smtClean="0">
                  <a:latin typeface="ＭＳ Ｐ明朝" panose="02020600040205080304" pitchFamily="18" charset="-128"/>
                  <a:ea typeface="ＭＳ Ｐ明朝" panose="02020600040205080304" pitchFamily="18" charset="-128"/>
                </a:rPr>
                <a:t>2-2)</a:t>
              </a:r>
              <a:r>
                <a:rPr kumimoji="1" lang="zh-TW" altLang="en-US" dirty="0">
                  <a:latin typeface="ＭＳ Ｐ明朝" panose="02020600040205080304" pitchFamily="18" charset="-128"/>
                  <a:ea typeface="ＭＳ Ｐ明朝" panose="02020600040205080304" pitchFamily="18" charset="-128"/>
                </a:rPr>
                <a:t>圏域外相談</a:t>
              </a:r>
              <a:r>
                <a:rPr kumimoji="1" lang="zh-TW" altLang="en-US" dirty="0" smtClean="0">
                  <a:latin typeface="ＭＳ Ｐ明朝" panose="02020600040205080304" pitchFamily="18" charset="-128"/>
                  <a:ea typeface="ＭＳ Ｐ明朝" panose="02020600040205080304" pitchFamily="18" charset="-128"/>
                </a:rPr>
                <a:t>連絡票</a:t>
              </a:r>
              <a:r>
                <a:rPr kumimoji="1" lang="en-US" altLang="ja-JP" dirty="0" smtClean="0">
                  <a:latin typeface="ＭＳ Ｐ明朝" panose="02020600040205080304" pitchFamily="18" charset="-128"/>
                  <a:ea typeface="ＭＳ Ｐ明朝" panose="02020600040205080304" pitchFamily="18" charset="-128"/>
                </a:rPr>
                <a:t>』</a:t>
              </a:r>
            </a:p>
            <a:p>
              <a:r>
                <a:rPr kumimoji="1" lang="ja-JP" altLang="en-US" dirty="0" smtClean="0">
                  <a:latin typeface="ＭＳ Ｐ明朝" panose="02020600040205080304" pitchFamily="18" charset="-128"/>
                  <a:ea typeface="ＭＳ Ｐ明朝" panose="02020600040205080304" pitchFamily="18" charset="-128"/>
                </a:rPr>
                <a:t>　 </a:t>
              </a:r>
              <a:r>
                <a:rPr kumimoji="1" lang="en-US" altLang="zh-TW" dirty="0" smtClean="0">
                  <a:latin typeface="ＭＳ Ｐ明朝" panose="02020600040205080304" pitchFamily="18" charset="-128"/>
                  <a:ea typeface="ＭＳ Ｐ明朝" panose="02020600040205080304" pitchFamily="18" charset="-128"/>
                </a:rPr>
                <a:t>『</a:t>
              </a:r>
              <a:r>
                <a:rPr kumimoji="1" lang="zh-TW" altLang="en-US" dirty="0">
                  <a:latin typeface="ＭＳ Ｐ明朝" panose="02020600040205080304" pitchFamily="18" charset="-128"/>
                  <a:ea typeface="ＭＳ Ｐ明朝" panose="02020600040205080304" pitchFamily="18" charset="-128"/>
                </a:rPr>
                <a:t>（様式</a:t>
              </a:r>
              <a:r>
                <a:rPr kumimoji="1" lang="en-US" altLang="zh-TW" dirty="0">
                  <a:latin typeface="ＭＳ Ｐ明朝" panose="02020600040205080304" pitchFamily="18" charset="-128"/>
                  <a:ea typeface="ＭＳ Ｐ明朝" panose="02020600040205080304" pitchFamily="18" charset="-128"/>
                </a:rPr>
                <a:t>1-1</a:t>
              </a:r>
              <a:r>
                <a:rPr kumimoji="1" lang="zh-TW" altLang="en-US" dirty="0">
                  <a:latin typeface="ＭＳ Ｐ明朝" panose="02020600040205080304" pitchFamily="18" charset="-128"/>
                  <a:ea typeface="ＭＳ Ｐ明朝" panose="02020600040205080304" pitchFamily="18" charset="-128"/>
                </a:rPr>
                <a:t>）相談</a:t>
              </a:r>
              <a:r>
                <a:rPr kumimoji="1" lang="zh-TW" altLang="en-US" dirty="0" smtClean="0">
                  <a:latin typeface="ＭＳ Ｐ明朝" panose="02020600040205080304" pitchFamily="18" charset="-128"/>
                  <a:ea typeface="ＭＳ Ｐ明朝" panose="02020600040205080304" pitchFamily="18" charset="-128"/>
                </a:rPr>
                <a:t>記録票</a:t>
              </a:r>
              <a:r>
                <a:rPr kumimoji="1" lang="en-US" altLang="ja-JP" dirty="0" smtClean="0">
                  <a:latin typeface="ＭＳ Ｐ明朝" panose="02020600040205080304" pitchFamily="18" charset="-128"/>
                  <a:ea typeface="ＭＳ Ｐ明朝" panose="02020600040205080304" pitchFamily="18" charset="-128"/>
                </a:rPr>
                <a:t>(</a:t>
              </a:r>
              <a:r>
                <a:rPr kumimoji="1" lang="ja-JP" altLang="en-US" dirty="0" smtClean="0">
                  <a:latin typeface="ＭＳ Ｐ明朝" panose="02020600040205080304" pitchFamily="18" charset="-128"/>
                  <a:ea typeface="ＭＳ Ｐ明朝" panose="02020600040205080304" pitchFamily="18" charset="-128"/>
                </a:rPr>
                <a:t>写し</a:t>
              </a:r>
              <a:r>
                <a:rPr kumimoji="1" lang="en-US" altLang="ja-JP" dirty="0" smtClean="0">
                  <a:latin typeface="ＭＳ Ｐ明朝" panose="02020600040205080304" pitchFamily="18" charset="-128"/>
                  <a:ea typeface="ＭＳ Ｐ明朝" panose="02020600040205080304" pitchFamily="18" charset="-128"/>
                </a:rPr>
                <a:t>)</a:t>
              </a:r>
              <a:r>
                <a:rPr kumimoji="1" lang="en-US" altLang="zh-TW" dirty="0" smtClean="0">
                  <a:latin typeface="ＭＳ Ｐ明朝" panose="02020600040205080304" pitchFamily="18" charset="-128"/>
                  <a:ea typeface="ＭＳ Ｐ明朝" panose="02020600040205080304" pitchFamily="18" charset="-128"/>
                </a:rPr>
                <a:t>』</a:t>
              </a:r>
              <a:endParaRPr kumimoji="1" lang="ja-JP" altLang="en-US" dirty="0">
                <a:latin typeface="ＭＳ Ｐ明朝" panose="02020600040205080304" pitchFamily="18" charset="-128"/>
                <a:ea typeface="ＭＳ Ｐ明朝" panose="02020600040205080304" pitchFamily="18" charset="-128"/>
              </a:endParaRPr>
            </a:p>
            <a:p>
              <a:endParaRPr kumimoji="1" lang="ja-JP" altLang="en-US" dirty="0">
                <a:latin typeface="ＭＳ Ｐ明朝" panose="02020600040205080304" pitchFamily="18" charset="-128"/>
                <a:ea typeface="ＭＳ Ｐ明朝" panose="02020600040205080304" pitchFamily="18" charset="-128"/>
              </a:endParaRPr>
            </a:p>
          </p:txBody>
        </p:sp>
        <p:sp>
          <p:nvSpPr>
            <p:cNvPr id="21" name="テキスト ボックス 20"/>
            <p:cNvSpPr txBox="1"/>
            <p:nvPr/>
          </p:nvSpPr>
          <p:spPr>
            <a:xfrm>
              <a:off x="3474099" y="204143"/>
              <a:ext cx="6247607" cy="307777"/>
            </a:xfrm>
            <a:prstGeom prst="rect">
              <a:avLst/>
            </a:prstGeom>
            <a:noFill/>
          </p:spPr>
          <p:txBody>
            <a:bodyPr wrap="square" rtlCol="0">
              <a:spAutoFit/>
            </a:bodyPr>
            <a:lstStyle/>
            <a:p>
              <a:r>
                <a:rPr kumimoji="1" lang="en-US" altLang="ja-JP" sz="1400" b="1" dirty="0" smtClean="0">
                  <a:latin typeface="ＭＳ Ｐ明朝" panose="02020600040205080304" pitchFamily="18" charset="-128"/>
                  <a:ea typeface="ＭＳ Ｐ明朝" panose="02020600040205080304" pitchFamily="18" charset="-128"/>
                </a:rPr>
                <a:t>(</a:t>
              </a:r>
              <a:r>
                <a:rPr kumimoji="1" lang="ja-JP" altLang="en-US" sz="1400" b="1" dirty="0" smtClean="0">
                  <a:latin typeface="ＭＳ Ｐ明朝" panose="02020600040205080304" pitchFamily="18" charset="-128"/>
                  <a:ea typeface="ＭＳ Ｐ明朝" panose="02020600040205080304" pitchFamily="18" charset="-128"/>
                </a:rPr>
                <a:t>参考</a:t>
              </a:r>
              <a:r>
                <a:rPr kumimoji="1" lang="en-US" altLang="ja-JP" sz="1400" b="1" dirty="0" smtClean="0">
                  <a:latin typeface="ＭＳ Ｐ明朝" panose="02020600040205080304" pitchFamily="18" charset="-128"/>
                  <a:ea typeface="ＭＳ Ｐ明朝" panose="02020600040205080304" pitchFamily="18" charset="-128"/>
                </a:rPr>
                <a:t>)</a:t>
              </a:r>
              <a:r>
                <a:rPr kumimoji="1" lang="ja-JP" altLang="en-US" sz="1400" b="1" dirty="0" smtClean="0">
                  <a:latin typeface="ＭＳ Ｐ明朝" panose="02020600040205080304" pitchFamily="18" charset="-128"/>
                  <a:ea typeface="ＭＳ Ｐ明朝" panose="02020600040205080304" pitchFamily="18" charset="-128"/>
                </a:rPr>
                <a:t>圏域外対応①</a:t>
              </a:r>
              <a:r>
                <a:rPr kumimoji="1" lang="ja-JP" altLang="en-US" sz="1400" b="1" dirty="0">
                  <a:latin typeface="ＭＳ Ｐ明朝" panose="02020600040205080304" pitchFamily="18" charset="-128"/>
                  <a:ea typeface="ＭＳ Ｐ明朝" panose="02020600040205080304" pitchFamily="18" charset="-128"/>
                </a:rPr>
                <a:t>　</a:t>
              </a:r>
              <a:r>
                <a:rPr kumimoji="1" lang="ja-JP" altLang="en-US" sz="1400" b="1" dirty="0" smtClean="0">
                  <a:latin typeface="ＭＳ Ｐ明朝" panose="02020600040205080304" pitchFamily="18" charset="-128"/>
                  <a:ea typeface="ＭＳ Ｐ明朝" panose="02020600040205080304" pitchFamily="18" charset="-128"/>
                </a:rPr>
                <a:t>実績報告等フロー    </a:t>
              </a:r>
              <a:r>
                <a:rPr kumimoji="1" lang="en-US" altLang="ja-JP" sz="1400" b="1" dirty="0" smtClean="0">
                  <a:latin typeface="ＭＳ Ｐ明朝" panose="02020600040205080304" pitchFamily="18" charset="-128"/>
                  <a:ea typeface="ＭＳ Ｐ明朝" panose="02020600040205080304" pitchFamily="18" charset="-128"/>
                </a:rPr>
                <a:t>【</a:t>
              </a:r>
              <a:r>
                <a:rPr kumimoji="1" lang="ja-JP" altLang="en-US" sz="1400" b="1" dirty="0" smtClean="0">
                  <a:latin typeface="ＭＳ Ｐ明朝" panose="02020600040205080304" pitchFamily="18" charset="-128"/>
                  <a:ea typeface="ＭＳ Ｐ明朝" panose="02020600040205080304" pitchFamily="18" charset="-128"/>
                </a:rPr>
                <a:t>＜来所・電話等＞  ＜訪問＞共通</a:t>
              </a:r>
              <a:r>
                <a:rPr kumimoji="1" lang="en-US" altLang="ja-JP" sz="1400" b="1" dirty="0">
                  <a:latin typeface="ＭＳ Ｐ明朝" panose="02020600040205080304" pitchFamily="18" charset="-128"/>
                  <a:ea typeface="ＭＳ Ｐ明朝" panose="02020600040205080304" pitchFamily="18" charset="-128"/>
                </a:rPr>
                <a:t>】</a:t>
              </a:r>
              <a:endParaRPr kumimoji="1" lang="ja-JP" altLang="en-US" sz="1400" b="1" dirty="0">
                <a:latin typeface="ＭＳ Ｐ明朝" panose="02020600040205080304" pitchFamily="18" charset="-128"/>
                <a:ea typeface="ＭＳ Ｐ明朝" panose="02020600040205080304" pitchFamily="18" charset="-128"/>
              </a:endParaRPr>
            </a:p>
          </p:txBody>
        </p:sp>
      </p:grpSp>
      <p:sp>
        <p:nvSpPr>
          <p:cNvPr id="18" name="テキスト ボックス 17"/>
          <p:cNvSpPr txBox="1"/>
          <p:nvPr/>
        </p:nvSpPr>
        <p:spPr>
          <a:xfrm>
            <a:off x="0" y="327415"/>
            <a:ext cx="9774936" cy="430887"/>
          </a:xfrm>
          <a:prstGeom prst="rect">
            <a:avLst/>
          </a:prstGeom>
          <a:noFill/>
        </p:spPr>
        <p:txBody>
          <a:bodyPr wrap="square" rtlCol="0">
            <a:spAutoFit/>
          </a:bodyPr>
          <a:lstStyle/>
          <a:p>
            <a:r>
              <a:rPr kumimoji="1" lang="ja-JP" altLang="en-US" sz="2200" dirty="0" smtClean="0">
                <a:latin typeface="ＭＳ ゴシック" panose="020B0609070205080204" pitchFamily="49" charset="-128"/>
                <a:ea typeface="ＭＳ ゴシック" panose="020B0609070205080204" pitchFamily="49" charset="-128"/>
              </a:rPr>
              <a:t>千種区東部と契約している相談室が天白区西部に住む方の相談を受けた場合</a:t>
            </a:r>
            <a:endParaRPr kumimoji="1" lang="ja-JP" altLang="en-US" sz="2200" dirty="0">
              <a:latin typeface="ＭＳ ゴシック" panose="020B0609070205080204" pitchFamily="49" charset="-128"/>
              <a:ea typeface="ＭＳ ゴシック" panose="020B0609070205080204" pitchFamily="49" charset="-128"/>
            </a:endParaRPr>
          </a:p>
        </p:txBody>
      </p:sp>
      <p:sp>
        <p:nvSpPr>
          <p:cNvPr id="22" name="テキスト ボックス 21"/>
          <p:cNvSpPr txBox="1"/>
          <p:nvPr/>
        </p:nvSpPr>
        <p:spPr>
          <a:xfrm>
            <a:off x="89026" y="5073956"/>
            <a:ext cx="9814559" cy="1600438"/>
          </a:xfrm>
          <a:prstGeom prst="rect">
            <a:avLst/>
          </a:prstGeom>
          <a:noFill/>
        </p:spPr>
        <p:txBody>
          <a:bodyPr wrap="square" rtlCol="0">
            <a:spAutoFit/>
          </a:bodyPr>
          <a:lstStyle/>
          <a:p>
            <a:r>
              <a:rPr kumimoji="1" lang="ja-JP" altLang="en-US" sz="1600" dirty="0">
                <a:latin typeface="ＭＳ Ｐ明朝" panose="02020600040205080304" pitchFamily="18" charset="-128"/>
                <a:ea typeface="ＭＳ Ｐ明朝" panose="02020600040205080304" pitchFamily="18" charset="-128"/>
              </a:rPr>
              <a:t>①</a:t>
            </a:r>
            <a:r>
              <a:rPr kumimoji="1" lang="ja-JP" altLang="en-US" sz="1600" dirty="0" smtClean="0">
                <a:latin typeface="ＭＳ Ｐ明朝" panose="02020600040205080304" pitchFamily="18" charset="-128"/>
                <a:ea typeface="ＭＳ Ｐ明朝" panose="02020600040205080304" pitchFamily="18" charset="-128"/>
              </a:rPr>
              <a:t>　</a:t>
            </a:r>
            <a:r>
              <a:rPr kumimoji="1" lang="en-US" altLang="zh-TW" sz="1600" dirty="0" smtClean="0">
                <a:latin typeface="ＭＳ Ｐ明朝" panose="02020600040205080304" pitchFamily="18" charset="-128"/>
                <a:ea typeface="ＭＳ Ｐ明朝" panose="02020600040205080304" pitchFamily="18" charset="-128"/>
              </a:rPr>
              <a:t>『</a:t>
            </a:r>
            <a:r>
              <a:rPr kumimoji="1" lang="zh-TW" altLang="en-US" sz="1600" dirty="0">
                <a:latin typeface="ＭＳ Ｐ明朝" panose="02020600040205080304" pitchFamily="18" charset="-128"/>
                <a:ea typeface="ＭＳ Ｐ明朝" panose="02020600040205080304" pitchFamily="18" charset="-128"/>
              </a:rPr>
              <a:t>（様式</a:t>
            </a:r>
            <a:r>
              <a:rPr kumimoji="1" lang="en-US" altLang="zh-TW" sz="1600" dirty="0">
                <a:latin typeface="ＭＳ Ｐ明朝" panose="02020600040205080304" pitchFamily="18" charset="-128"/>
                <a:ea typeface="ＭＳ Ｐ明朝" panose="02020600040205080304" pitchFamily="18" charset="-128"/>
              </a:rPr>
              <a:t>1-1</a:t>
            </a:r>
            <a:r>
              <a:rPr kumimoji="1" lang="zh-TW" altLang="en-US" sz="1600" dirty="0">
                <a:latin typeface="ＭＳ Ｐ明朝" panose="02020600040205080304" pitchFamily="18" charset="-128"/>
                <a:ea typeface="ＭＳ Ｐ明朝" panose="02020600040205080304" pitchFamily="18" charset="-128"/>
              </a:rPr>
              <a:t>）相談記録票</a:t>
            </a:r>
            <a:r>
              <a:rPr kumimoji="1" lang="en-US" altLang="zh-TW" sz="1600" dirty="0" smtClean="0">
                <a:latin typeface="ＭＳ Ｐ明朝" panose="02020600040205080304" pitchFamily="18" charset="-128"/>
                <a:ea typeface="ＭＳ Ｐ明朝" panose="02020600040205080304" pitchFamily="18" charset="-128"/>
              </a:rPr>
              <a:t>』</a:t>
            </a:r>
            <a:r>
              <a:rPr kumimoji="1" lang="ja-JP" altLang="en-US" sz="1600" dirty="0" smtClean="0">
                <a:latin typeface="ＭＳ Ｐ明朝" panose="02020600040205080304" pitchFamily="18" charset="-128"/>
                <a:ea typeface="ＭＳ Ｐ明朝" panose="02020600040205080304" pitchFamily="18" charset="-128"/>
              </a:rPr>
              <a:t>は相談者の住む圏域のセンターが相談内容を把握するために、天白区西部に提出。</a:t>
            </a:r>
            <a:endParaRPr kumimoji="1" lang="en-US" altLang="ja-JP" sz="1600" dirty="0" smtClean="0">
              <a:latin typeface="ＭＳ Ｐ明朝" panose="02020600040205080304" pitchFamily="18" charset="-128"/>
              <a:ea typeface="ＭＳ Ｐ明朝" panose="02020600040205080304" pitchFamily="18" charset="-128"/>
            </a:endParaRPr>
          </a:p>
          <a:p>
            <a:r>
              <a:rPr lang="ja-JP" altLang="en-US" sz="1600" dirty="0">
                <a:latin typeface="ＭＳ Ｐ明朝" panose="02020600040205080304" pitchFamily="18" charset="-128"/>
                <a:ea typeface="ＭＳ Ｐ明朝" panose="02020600040205080304" pitchFamily="18" charset="-128"/>
              </a:rPr>
              <a:t>②　</a:t>
            </a:r>
            <a:r>
              <a:rPr kumimoji="1" lang="ja-JP" altLang="en-US" sz="1600" dirty="0">
                <a:latin typeface="ＭＳ Ｐ明朝" panose="02020600040205080304" pitchFamily="18" charset="-128"/>
                <a:ea typeface="ＭＳ Ｐ明朝" panose="02020600040205080304" pitchFamily="18" charset="-128"/>
              </a:rPr>
              <a:t>天白区西部は千種区東部</a:t>
            </a:r>
            <a:r>
              <a:rPr kumimoji="1" lang="ja-JP" altLang="en-US" sz="1600" dirty="0" smtClean="0">
                <a:latin typeface="ＭＳ Ｐ明朝" panose="02020600040205080304" pitchFamily="18" charset="-128"/>
                <a:ea typeface="ＭＳ Ｐ明朝" panose="02020600040205080304" pitchFamily="18" charset="-128"/>
              </a:rPr>
              <a:t>へ情報提供として</a:t>
            </a:r>
            <a:r>
              <a:rPr kumimoji="1" lang="en-US" altLang="ja-JP" sz="1600" dirty="0" smtClean="0">
                <a:latin typeface="ＭＳ Ｐ明朝" panose="02020600040205080304" pitchFamily="18" charset="-128"/>
                <a:ea typeface="ＭＳ Ｐ明朝" panose="02020600040205080304" pitchFamily="18" charset="-128"/>
              </a:rPr>
              <a:t>『</a:t>
            </a:r>
            <a:r>
              <a:rPr kumimoji="1" lang="en-US" altLang="zh-TW" sz="1600" dirty="0" smtClean="0">
                <a:latin typeface="ＭＳ Ｐ明朝" panose="02020600040205080304" pitchFamily="18" charset="-128"/>
                <a:ea typeface="ＭＳ Ｐ明朝" panose="02020600040205080304" pitchFamily="18" charset="-128"/>
              </a:rPr>
              <a:t>(</a:t>
            </a:r>
            <a:r>
              <a:rPr kumimoji="1" lang="zh-TW" altLang="en-US" sz="1600" dirty="0" smtClean="0">
                <a:latin typeface="ＭＳ Ｐ明朝" panose="02020600040205080304" pitchFamily="18" charset="-128"/>
                <a:ea typeface="ＭＳ Ｐ明朝" panose="02020600040205080304" pitchFamily="18" charset="-128"/>
              </a:rPr>
              <a:t>様式</a:t>
            </a:r>
            <a:r>
              <a:rPr kumimoji="1" lang="en-US" altLang="zh-TW" sz="1600" dirty="0" smtClean="0">
                <a:latin typeface="ＭＳ Ｐ明朝" panose="02020600040205080304" pitchFamily="18" charset="-128"/>
                <a:ea typeface="ＭＳ Ｐ明朝" panose="02020600040205080304" pitchFamily="18" charset="-128"/>
              </a:rPr>
              <a:t>2-2)</a:t>
            </a:r>
            <a:r>
              <a:rPr kumimoji="1" lang="zh-TW" altLang="en-US" sz="1600" dirty="0">
                <a:latin typeface="ＭＳ Ｐ明朝" panose="02020600040205080304" pitchFamily="18" charset="-128"/>
                <a:ea typeface="ＭＳ Ｐ明朝" panose="02020600040205080304" pitchFamily="18" charset="-128"/>
              </a:rPr>
              <a:t>圏域外相談連絡票</a:t>
            </a:r>
            <a:r>
              <a:rPr kumimoji="1" lang="en-US" altLang="ja-JP" sz="1600" dirty="0">
                <a:latin typeface="ＭＳ Ｐ明朝" panose="02020600040205080304" pitchFamily="18" charset="-128"/>
                <a:ea typeface="ＭＳ Ｐ明朝" panose="02020600040205080304" pitchFamily="18" charset="-128"/>
              </a:rPr>
              <a:t>』</a:t>
            </a:r>
            <a:r>
              <a:rPr kumimoji="1" lang="ja-JP" altLang="en-US" sz="1600" dirty="0">
                <a:latin typeface="ＭＳ Ｐ明朝" panose="02020600040205080304" pitchFamily="18" charset="-128"/>
                <a:ea typeface="ＭＳ Ｐ明朝" panose="02020600040205080304" pitchFamily="18" charset="-128"/>
              </a:rPr>
              <a:t>と</a:t>
            </a:r>
            <a:r>
              <a:rPr kumimoji="1" lang="en-US" altLang="zh-TW" sz="1600" dirty="0">
                <a:latin typeface="ＭＳ Ｐ明朝" panose="02020600040205080304" pitchFamily="18" charset="-128"/>
                <a:ea typeface="ＭＳ Ｐ明朝" panose="02020600040205080304" pitchFamily="18" charset="-128"/>
              </a:rPr>
              <a:t>『</a:t>
            </a:r>
            <a:r>
              <a:rPr kumimoji="1" lang="zh-TW" altLang="en-US" sz="1600" dirty="0">
                <a:latin typeface="ＭＳ Ｐ明朝" panose="02020600040205080304" pitchFamily="18" charset="-128"/>
                <a:ea typeface="ＭＳ Ｐ明朝" panose="02020600040205080304" pitchFamily="18" charset="-128"/>
              </a:rPr>
              <a:t>（様式</a:t>
            </a:r>
            <a:r>
              <a:rPr kumimoji="1" lang="en-US" altLang="zh-TW" sz="1600" dirty="0">
                <a:latin typeface="ＭＳ Ｐ明朝" panose="02020600040205080304" pitchFamily="18" charset="-128"/>
                <a:ea typeface="ＭＳ Ｐ明朝" panose="02020600040205080304" pitchFamily="18" charset="-128"/>
              </a:rPr>
              <a:t>1-1</a:t>
            </a:r>
            <a:r>
              <a:rPr kumimoji="1" lang="zh-TW" altLang="en-US" sz="1600" dirty="0">
                <a:latin typeface="ＭＳ Ｐ明朝" panose="02020600040205080304" pitchFamily="18" charset="-128"/>
                <a:ea typeface="ＭＳ Ｐ明朝" panose="02020600040205080304" pitchFamily="18" charset="-128"/>
              </a:rPr>
              <a:t>）相談記録票</a:t>
            </a:r>
            <a:r>
              <a:rPr kumimoji="1" lang="en-US" altLang="ja-JP" sz="1600" dirty="0">
                <a:latin typeface="ＭＳ Ｐ明朝" panose="02020600040205080304" pitchFamily="18" charset="-128"/>
                <a:ea typeface="ＭＳ Ｐ明朝" panose="02020600040205080304" pitchFamily="18" charset="-128"/>
              </a:rPr>
              <a:t>(</a:t>
            </a:r>
            <a:r>
              <a:rPr kumimoji="1" lang="ja-JP" altLang="en-US" sz="1600" dirty="0">
                <a:latin typeface="ＭＳ Ｐ明朝" panose="02020600040205080304" pitchFamily="18" charset="-128"/>
                <a:ea typeface="ＭＳ Ｐ明朝" panose="02020600040205080304" pitchFamily="18" charset="-128"/>
              </a:rPr>
              <a:t>写し</a:t>
            </a:r>
            <a:r>
              <a:rPr kumimoji="1" lang="en-US" altLang="ja-JP" sz="1600" dirty="0">
                <a:latin typeface="ＭＳ Ｐ明朝" panose="02020600040205080304" pitchFamily="18" charset="-128"/>
                <a:ea typeface="ＭＳ Ｐ明朝" panose="02020600040205080304" pitchFamily="18" charset="-128"/>
              </a:rPr>
              <a:t>)</a:t>
            </a:r>
            <a:r>
              <a:rPr kumimoji="1" lang="en-US" altLang="zh-TW" sz="1600" dirty="0">
                <a:latin typeface="ＭＳ Ｐ明朝" panose="02020600040205080304" pitchFamily="18" charset="-128"/>
                <a:ea typeface="ＭＳ Ｐ明朝" panose="02020600040205080304" pitchFamily="18" charset="-128"/>
              </a:rPr>
              <a:t>』</a:t>
            </a:r>
            <a:r>
              <a:rPr kumimoji="1" lang="ja-JP" altLang="en-US" sz="1600" dirty="0" err="1">
                <a:latin typeface="ＭＳ Ｐ明朝" panose="02020600040205080304" pitchFamily="18" charset="-128"/>
                <a:ea typeface="ＭＳ Ｐ明朝" panose="02020600040205080304" pitchFamily="18" charset="-128"/>
              </a:rPr>
              <a:t>を提</a:t>
            </a:r>
            <a:r>
              <a:rPr kumimoji="1" lang="ja-JP" altLang="en-US" sz="1600" dirty="0">
                <a:latin typeface="ＭＳ Ｐ明朝" panose="02020600040205080304" pitchFamily="18" charset="-128"/>
                <a:ea typeface="ＭＳ Ｐ明朝" panose="02020600040205080304" pitchFamily="18" charset="-128"/>
              </a:rPr>
              <a:t>出</a:t>
            </a:r>
            <a:r>
              <a:rPr kumimoji="1" lang="ja-JP" altLang="en-US" sz="1600" dirty="0" smtClean="0">
                <a:latin typeface="ＭＳ Ｐ明朝" panose="02020600040205080304" pitchFamily="18" charset="-128"/>
                <a:ea typeface="ＭＳ Ｐ明朝" panose="02020600040205080304" pitchFamily="18" charset="-128"/>
              </a:rPr>
              <a:t>。</a:t>
            </a:r>
            <a:endParaRPr kumimoji="1" lang="en-US" altLang="ja-JP" sz="1600" dirty="0" smtClean="0">
              <a:latin typeface="ＭＳ Ｐ明朝" panose="02020600040205080304" pitchFamily="18" charset="-128"/>
              <a:ea typeface="ＭＳ Ｐ明朝" panose="02020600040205080304" pitchFamily="18" charset="-128"/>
            </a:endParaRPr>
          </a:p>
          <a:p>
            <a:r>
              <a:rPr kumimoji="1" lang="ja-JP" altLang="en-US" sz="1600" dirty="0" smtClean="0">
                <a:latin typeface="ＭＳ Ｐ明朝" panose="02020600040205080304" pitchFamily="18" charset="-128"/>
                <a:ea typeface="ＭＳ Ｐ明朝" panose="02020600040205080304" pitchFamily="18" charset="-128"/>
              </a:rPr>
              <a:t>③　</a:t>
            </a:r>
            <a:r>
              <a:rPr kumimoji="1" lang="en-US" altLang="ja-JP" sz="1600" dirty="0">
                <a:latin typeface="ＭＳ Ｐ明朝" panose="02020600040205080304" pitchFamily="18" charset="-128"/>
                <a:ea typeface="ＭＳ Ｐ明朝" panose="02020600040205080304" pitchFamily="18" charset="-128"/>
              </a:rPr>
              <a:t>『(</a:t>
            </a:r>
            <a:r>
              <a:rPr kumimoji="1" lang="ja-JP" altLang="en-US" sz="1600" dirty="0">
                <a:latin typeface="ＭＳ Ｐ明朝" panose="02020600040205080304" pitchFamily="18" charset="-128"/>
                <a:ea typeface="ＭＳ Ｐ明朝" panose="02020600040205080304" pitchFamily="18" charset="-128"/>
              </a:rPr>
              <a:t>様式</a:t>
            </a:r>
            <a:r>
              <a:rPr kumimoji="1" lang="en-US" altLang="ja-JP" sz="1600" dirty="0">
                <a:latin typeface="ＭＳ Ｐ明朝" panose="02020600040205080304" pitchFamily="18" charset="-128"/>
                <a:ea typeface="ＭＳ Ｐ明朝" panose="02020600040205080304" pitchFamily="18" charset="-128"/>
              </a:rPr>
              <a:t>1-3)</a:t>
            </a:r>
            <a:r>
              <a:rPr kumimoji="1" lang="ja-JP" altLang="en-US" sz="1600" dirty="0">
                <a:latin typeface="ＭＳ Ｐ明朝" panose="02020600040205080304" pitchFamily="18" charset="-128"/>
                <a:ea typeface="ＭＳ Ｐ明朝" panose="02020600040205080304" pitchFamily="18" charset="-128"/>
              </a:rPr>
              <a:t>月報</a:t>
            </a:r>
            <a:r>
              <a:rPr kumimoji="1" lang="en-US" altLang="ja-JP" sz="1600" dirty="0" smtClean="0">
                <a:latin typeface="ＭＳ Ｐ明朝" panose="02020600040205080304" pitchFamily="18" charset="-128"/>
                <a:ea typeface="ＭＳ Ｐ明朝" panose="02020600040205080304" pitchFamily="18" charset="-128"/>
              </a:rPr>
              <a:t>』</a:t>
            </a:r>
            <a:r>
              <a:rPr kumimoji="1" lang="ja-JP" altLang="en-US" sz="1600" dirty="0">
                <a:latin typeface="ＭＳ Ｐ明朝" panose="02020600040205080304" pitchFamily="18" charset="-128"/>
                <a:ea typeface="ＭＳ Ｐ明朝" panose="02020600040205080304" pitchFamily="18" charset="-128"/>
              </a:rPr>
              <a:t>と</a:t>
            </a:r>
            <a:r>
              <a:rPr lang="ja-JP" altLang="ja-JP" sz="1600" dirty="0" smtClean="0">
                <a:latin typeface="ＭＳ Ｐ明朝" panose="02020600040205080304" pitchFamily="18" charset="-128"/>
                <a:ea typeface="ＭＳ Ｐ明朝" panose="02020600040205080304" pitchFamily="18" charset="-128"/>
              </a:rPr>
              <a:t>『</a:t>
            </a:r>
            <a:r>
              <a:rPr lang="en-US" altLang="ja-JP" sz="1600" dirty="0">
                <a:latin typeface="ＭＳ Ｐ明朝" panose="02020600040205080304" pitchFamily="18" charset="-128"/>
                <a:ea typeface="ＭＳ Ｐ明朝" panose="02020600040205080304" pitchFamily="18" charset="-128"/>
              </a:rPr>
              <a:t>(</a:t>
            </a:r>
            <a:r>
              <a:rPr lang="ja-JP" altLang="ja-JP" sz="1600" dirty="0">
                <a:latin typeface="ＭＳ Ｐ明朝" panose="02020600040205080304" pitchFamily="18" charset="-128"/>
                <a:ea typeface="ＭＳ Ｐ明朝" panose="02020600040205080304" pitchFamily="18" charset="-128"/>
              </a:rPr>
              <a:t>様式</a:t>
            </a:r>
            <a:r>
              <a:rPr lang="en-US" altLang="ja-JP" sz="1600" dirty="0">
                <a:latin typeface="ＭＳ Ｐ明朝" panose="02020600040205080304" pitchFamily="18" charset="-128"/>
                <a:ea typeface="ＭＳ Ｐ明朝" panose="02020600040205080304" pitchFamily="18" charset="-128"/>
              </a:rPr>
              <a:t>1-4)</a:t>
            </a:r>
            <a:r>
              <a:rPr lang="ja-JP" altLang="ja-JP" sz="1600" dirty="0">
                <a:latin typeface="ＭＳ Ｐ明朝" panose="02020600040205080304" pitchFamily="18" charset="-128"/>
                <a:ea typeface="ＭＳ Ｐ明朝" panose="02020600040205080304" pitchFamily="18" charset="-128"/>
              </a:rPr>
              <a:t>請求書</a:t>
            </a:r>
            <a:r>
              <a:rPr lang="ja-JP" altLang="ja-JP" sz="1600" dirty="0" smtClean="0">
                <a:latin typeface="ＭＳ Ｐ明朝" panose="02020600040205080304" pitchFamily="18" charset="-128"/>
                <a:ea typeface="ＭＳ Ｐ明朝" panose="02020600040205080304" pitchFamily="18" charset="-128"/>
              </a:rPr>
              <a:t>』</a:t>
            </a:r>
            <a:r>
              <a:rPr lang="ja-JP" altLang="en-US" sz="1600" dirty="0" smtClean="0">
                <a:latin typeface="ＭＳ Ｐ明朝" panose="02020600040205080304" pitchFamily="18" charset="-128"/>
                <a:ea typeface="ＭＳ Ｐ明朝" panose="02020600040205080304" pitchFamily="18" charset="-128"/>
              </a:rPr>
              <a:t>は支払いに関する書類のため、契約している千種区東部に提出。</a:t>
            </a:r>
            <a:endParaRPr lang="en-US" altLang="ja-JP" sz="1600" dirty="0" smtClean="0">
              <a:latin typeface="ＭＳ Ｐ明朝" panose="02020600040205080304" pitchFamily="18" charset="-128"/>
              <a:ea typeface="ＭＳ Ｐ明朝" panose="02020600040205080304" pitchFamily="18" charset="-128"/>
            </a:endParaRPr>
          </a:p>
          <a:p>
            <a:r>
              <a:rPr lang="ja-JP" altLang="en-US" sz="1600" dirty="0" smtClean="0">
                <a:latin typeface="ＭＳ Ｐ明朝" panose="02020600040205080304" pitchFamily="18" charset="-128"/>
                <a:ea typeface="ＭＳ Ｐ明朝" panose="02020600040205080304" pitchFamily="18" charset="-128"/>
              </a:rPr>
              <a:t>④　委託料の支払いを契約している千種区東部から受ける。</a:t>
            </a:r>
            <a:endParaRPr lang="en-US" altLang="ja-JP" sz="1600" dirty="0" smtClean="0">
              <a:latin typeface="ＭＳ Ｐ明朝" panose="02020600040205080304" pitchFamily="18" charset="-128"/>
              <a:ea typeface="ＭＳ Ｐ明朝" panose="02020600040205080304" pitchFamily="18" charset="-128"/>
            </a:endParaRPr>
          </a:p>
          <a:p>
            <a:r>
              <a:rPr kumimoji="1" lang="ja-JP" altLang="en-US" dirty="0" smtClean="0">
                <a:latin typeface="ＭＳ Ｐ明朝" panose="02020600040205080304" pitchFamily="18" charset="-128"/>
                <a:ea typeface="ＭＳ Ｐ明朝" panose="02020600040205080304" pitchFamily="18" charset="-128"/>
              </a:rPr>
              <a:t>　</a:t>
            </a:r>
            <a:endParaRPr kumimoji="1" lang="ja-JP" altLang="en-US" dirty="0">
              <a:latin typeface="ＭＳ Ｐ明朝" panose="02020600040205080304" pitchFamily="18" charset="-128"/>
              <a:ea typeface="ＭＳ Ｐ明朝" panose="02020600040205080304" pitchFamily="18" charset="-128"/>
            </a:endParaRPr>
          </a:p>
        </p:txBody>
      </p:sp>
    </p:spTree>
    <p:extLst>
      <p:ext uri="{BB962C8B-B14F-4D97-AF65-F5344CB8AC3E}">
        <p14:creationId xmlns:p14="http://schemas.microsoft.com/office/powerpoint/2010/main" val="265177132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グループ化 16"/>
          <p:cNvGrpSpPr/>
          <p:nvPr/>
        </p:nvGrpSpPr>
        <p:grpSpPr>
          <a:xfrm>
            <a:off x="635261" y="36401"/>
            <a:ext cx="9464318" cy="5351614"/>
            <a:chOff x="735845" y="182705"/>
            <a:chExt cx="9464318" cy="5351614"/>
          </a:xfrm>
        </p:grpSpPr>
        <p:graphicFrame>
          <p:nvGraphicFramePr>
            <p:cNvPr id="6" name="図表 5"/>
            <p:cNvGraphicFramePr/>
            <p:nvPr>
              <p:extLst>
                <p:ext uri="{D42A27DB-BD31-4B8C-83A1-F6EECF244321}">
                  <p14:modId xmlns:p14="http://schemas.microsoft.com/office/powerpoint/2010/main" val="552042722"/>
                </p:ext>
              </p:extLst>
            </p:nvPr>
          </p:nvGraphicFramePr>
          <p:xfrm>
            <a:off x="1404112" y="1404757"/>
            <a:ext cx="6604000" cy="412956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テキスト ボックス 7"/>
            <p:cNvSpPr txBox="1"/>
            <p:nvPr/>
          </p:nvSpPr>
          <p:spPr>
            <a:xfrm>
              <a:off x="735845" y="3184809"/>
              <a:ext cx="2476443" cy="369332"/>
            </a:xfrm>
            <a:prstGeom prst="rect">
              <a:avLst/>
            </a:prstGeom>
            <a:noFill/>
          </p:spPr>
          <p:txBody>
            <a:bodyPr wrap="square" rtlCol="0">
              <a:spAutoFit/>
            </a:bodyPr>
            <a:lstStyle/>
            <a:p>
              <a:r>
                <a:rPr kumimoji="1" lang="ja-JP" altLang="en-US" dirty="0" smtClean="0">
                  <a:latin typeface="ＭＳ Ｐ明朝" panose="02020600040205080304" pitchFamily="18" charset="-128"/>
                  <a:ea typeface="ＭＳ Ｐ明朝" panose="02020600040205080304" pitchFamily="18" charset="-128"/>
                </a:rPr>
                <a:t>③</a:t>
              </a:r>
              <a:r>
                <a:rPr kumimoji="1" lang="en-US" altLang="ja-JP" dirty="0">
                  <a:latin typeface="ＭＳ Ｐ明朝" panose="02020600040205080304" pitchFamily="18" charset="-128"/>
                  <a:ea typeface="ＭＳ Ｐ明朝" panose="02020600040205080304" pitchFamily="18" charset="-128"/>
                </a:rPr>
                <a:t> 『</a:t>
              </a:r>
              <a:r>
                <a:rPr kumimoji="1" lang="en-US" altLang="zh-TW" dirty="0">
                  <a:latin typeface="ＭＳ Ｐ明朝" panose="02020600040205080304" pitchFamily="18" charset="-128"/>
                  <a:ea typeface="ＭＳ Ｐ明朝" panose="02020600040205080304" pitchFamily="18" charset="-128"/>
                </a:rPr>
                <a:t>(</a:t>
              </a:r>
              <a:r>
                <a:rPr kumimoji="1" lang="zh-TW" altLang="en-US" dirty="0">
                  <a:latin typeface="ＭＳ Ｐ明朝" panose="02020600040205080304" pitchFamily="18" charset="-128"/>
                  <a:ea typeface="ＭＳ Ｐ明朝" panose="02020600040205080304" pitchFamily="18" charset="-128"/>
                </a:rPr>
                <a:t>様式</a:t>
              </a:r>
              <a:r>
                <a:rPr kumimoji="1" lang="en-US" altLang="zh-TW" dirty="0">
                  <a:latin typeface="ＭＳ Ｐ明朝" panose="02020600040205080304" pitchFamily="18" charset="-128"/>
                  <a:ea typeface="ＭＳ Ｐ明朝" panose="02020600040205080304" pitchFamily="18" charset="-128"/>
                </a:rPr>
                <a:t>2-</a:t>
              </a:r>
              <a:r>
                <a:rPr kumimoji="1" lang="en-US" altLang="ja-JP" dirty="0">
                  <a:latin typeface="ＭＳ Ｐ明朝" panose="02020600040205080304" pitchFamily="18" charset="-128"/>
                  <a:ea typeface="ＭＳ Ｐ明朝" panose="02020600040205080304" pitchFamily="18" charset="-128"/>
                </a:rPr>
                <a:t>1</a:t>
              </a:r>
              <a:r>
                <a:rPr kumimoji="1" lang="en-US" altLang="zh-TW" dirty="0">
                  <a:latin typeface="ＭＳ Ｐ明朝" panose="02020600040205080304" pitchFamily="18" charset="-128"/>
                  <a:ea typeface="ＭＳ Ｐ明朝" panose="02020600040205080304" pitchFamily="18" charset="-128"/>
                </a:rPr>
                <a:t>)</a:t>
              </a:r>
              <a:r>
                <a:rPr kumimoji="1" lang="ja-JP" altLang="en-US" dirty="0">
                  <a:latin typeface="ＭＳ Ｐ明朝" panose="02020600040205080304" pitchFamily="18" charset="-128"/>
                  <a:ea typeface="ＭＳ Ｐ明朝" panose="02020600040205080304" pitchFamily="18" charset="-128"/>
                </a:rPr>
                <a:t>依頼票</a:t>
              </a:r>
              <a:r>
                <a:rPr kumimoji="1" lang="en-US" altLang="ja-JP" dirty="0">
                  <a:latin typeface="ＭＳ Ｐ明朝" panose="02020600040205080304" pitchFamily="18" charset="-128"/>
                  <a:ea typeface="ＭＳ Ｐ明朝" panose="02020600040205080304" pitchFamily="18" charset="-128"/>
                </a:rPr>
                <a:t>』</a:t>
              </a:r>
              <a:r>
                <a:rPr lang="ja-JP" altLang="en-US" dirty="0" smtClean="0">
                  <a:latin typeface="ＭＳ Ｐ明朝" panose="02020600040205080304" pitchFamily="18" charset="-128"/>
                  <a:ea typeface="ＭＳ Ｐ明朝" panose="02020600040205080304" pitchFamily="18" charset="-128"/>
                </a:rPr>
                <a:t>   </a:t>
              </a:r>
              <a:endParaRPr lang="en-US" altLang="ja-JP" dirty="0" smtClean="0">
                <a:latin typeface="ＭＳ Ｐ明朝" panose="02020600040205080304" pitchFamily="18" charset="-128"/>
                <a:ea typeface="ＭＳ Ｐ明朝" panose="02020600040205080304" pitchFamily="18" charset="-128"/>
              </a:endParaRPr>
            </a:p>
          </p:txBody>
        </p:sp>
        <p:sp>
          <p:nvSpPr>
            <p:cNvPr id="9" name="上矢印 8"/>
            <p:cNvSpPr/>
            <p:nvPr/>
          </p:nvSpPr>
          <p:spPr>
            <a:xfrm rot="8910731">
              <a:off x="3093176" y="2818873"/>
              <a:ext cx="484632" cy="978408"/>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上矢印 10"/>
            <p:cNvSpPr/>
            <p:nvPr/>
          </p:nvSpPr>
          <p:spPr>
            <a:xfrm rot="1699021">
              <a:off x="5935474" y="2768909"/>
              <a:ext cx="484632" cy="978408"/>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テキスト ボックス 11"/>
            <p:cNvSpPr txBox="1"/>
            <p:nvPr/>
          </p:nvSpPr>
          <p:spPr>
            <a:xfrm>
              <a:off x="6271340" y="3233306"/>
              <a:ext cx="3735243" cy="369332"/>
            </a:xfrm>
            <a:prstGeom prst="rect">
              <a:avLst/>
            </a:prstGeom>
            <a:noFill/>
          </p:spPr>
          <p:txBody>
            <a:bodyPr wrap="square" rtlCol="0">
              <a:spAutoFit/>
            </a:bodyPr>
            <a:lstStyle/>
            <a:p>
              <a:r>
                <a:rPr kumimoji="1" lang="ja-JP" altLang="en-US" dirty="0" smtClean="0">
                  <a:latin typeface="ＭＳ Ｐ明朝" panose="02020600040205080304" pitchFamily="18" charset="-128"/>
                  <a:ea typeface="ＭＳ Ｐ明朝" panose="02020600040205080304" pitchFamily="18" charset="-128"/>
                </a:rPr>
                <a:t>①＜訪問＞の必要性を打診</a:t>
              </a:r>
              <a:r>
                <a:rPr kumimoji="1" lang="en-US" altLang="ja-JP" dirty="0" smtClean="0">
                  <a:latin typeface="ＭＳ Ｐ明朝" panose="02020600040205080304" pitchFamily="18" charset="-128"/>
                  <a:ea typeface="ＭＳ Ｐ明朝" panose="02020600040205080304" pitchFamily="18" charset="-128"/>
                </a:rPr>
                <a:t>(</a:t>
              </a:r>
              <a:r>
                <a:rPr kumimoji="1" lang="ja-JP" altLang="en-US" dirty="0" smtClean="0">
                  <a:latin typeface="ＭＳ Ｐ明朝" panose="02020600040205080304" pitchFamily="18" charset="-128"/>
                  <a:ea typeface="ＭＳ Ｐ明朝" panose="02020600040205080304" pitchFamily="18" charset="-128"/>
                </a:rPr>
                <a:t>電話等</a:t>
              </a:r>
              <a:r>
                <a:rPr kumimoji="1" lang="en-US" altLang="ja-JP" dirty="0" smtClean="0">
                  <a:latin typeface="ＭＳ Ｐ明朝" panose="02020600040205080304" pitchFamily="18" charset="-128"/>
                  <a:ea typeface="ＭＳ Ｐ明朝" panose="02020600040205080304" pitchFamily="18" charset="-128"/>
                </a:rPr>
                <a:t>)</a:t>
              </a:r>
              <a:endParaRPr kumimoji="1" lang="ja-JP" altLang="en-US" dirty="0">
                <a:latin typeface="ＭＳ Ｐ明朝" panose="02020600040205080304" pitchFamily="18" charset="-128"/>
                <a:ea typeface="ＭＳ Ｐ明朝" panose="02020600040205080304" pitchFamily="18" charset="-128"/>
              </a:endParaRPr>
            </a:p>
          </p:txBody>
        </p:sp>
        <p:sp>
          <p:nvSpPr>
            <p:cNvPr id="13" name="上矢印 12"/>
            <p:cNvSpPr/>
            <p:nvPr/>
          </p:nvSpPr>
          <p:spPr>
            <a:xfrm rot="16200000">
              <a:off x="4463796" y="1493750"/>
              <a:ext cx="484632" cy="978408"/>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テキスト ボックス 15"/>
            <p:cNvSpPr txBox="1"/>
            <p:nvPr/>
          </p:nvSpPr>
          <p:spPr>
            <a:xfrm>
              <a:off x="2812935" y="1077867"/>
              <a:ext cx="4000869" cy="369332"/>
            </a:xfrm>
            <a:prstGeom prst="rect">
              <a:avLst/>
            </a:prstGeom>
            <a:noFill/>
          </p:spPr>
          <p:txBody>
            <a:bodyPr wrap="square" rtlCol="0">
              <a:spAutoFit/>
            </a:bodyPr>
            <a:lstStyle/>
            <a:p>
              <a:r>
                <a:rPr kumimoji="1" lang="ja-JP" altLang="en-US" dirty="0" smtClean="0">
                  <a:latin typeface="ＭＳ Ｐ明朝" panose="02020600040205080304" pitchFamily="18" charset="-128"/>
                  <a:ea typeface="ＭＳ Ｐ明朝" panose="02020600040205080304" pitchFamily="18" charset="-128"/>
                </a:rPr>
                <a:t>②記入済の</a:t>
              </a:r>
              <a:r>
                <a:rPr kumimoji="1" lang="en-US" altLang="ja-JP" dirty="0" smtClean="0">
                  <a:latin typeface="ＭＳ Ｐ明朝" panose="02020600040205080304" pitchFamily="18" charset="-128"/>
                  <a:ea typeface="ＭＳ Ｐ明朝" panose="02020600040205080304" pitchFamily="18" charset="-128"/>
                </a:rPr>
                <a:t>『</a:t>
              </a:r>
              <a:r>
                <a:rPr kumimoji="1" lang="en-US" altLang="zh-TW" dirty="0" smtClean="0">
                  <a:latin typeface="ＭＳ Ｐ明朝" panose="02020600040205080304" pitchFamily="18" charset="-128"/>
                  <a:ea typeface="ＭＳ Ｐ明朝" panose="02020600040205080304" pitchFamily="18" charset="-128"/>
                </a:rPr>
                <a:t>(</a:t>
              </a:r>
              <a:r>
                <a:rPr kumimoji="1" lang="zh-TW" altLang="en-US" dirty="0" smtClean="0">
                  <a:latin typeface="ＭＳ Ｐ明朝" panose="02020600040205080304" pitchFamily="18" charset="-128"/>
                  <a:ea typeface="ＭＳ Ｐ明朝" panose="02020600040205080304" pitchFamily="18" charset="-128"/>
                </a:rPr>
                <a:t>様式</a:t>
              </a:r>
              <a:r>
                <a:rPr kumimoji="1" lang="en-US" altLang="zh-TW" dirty="0" smtClean="0">
                  <a:latin typeface="ＭＳ Ｐ明朝" panose="02020600040205080304" pitchFamily="18" charset="-128"/>
                  <a:ea typeface="ＭＳ Ｐ明朝" panose="02020600040205080304" pitchFamily="18" charset="-128"/>
                </a:rPr>
                <a:t>2-</a:t>
              </a:r>
              <a:r>
                <a:rPr kumimoji="1" lang="en-US" altLang="ja-JP" dirty="0" smtClean="0">
                  <a:latin typeface="ＭＳ Ｐ明朝" panose="02020600040205080304" pitchFamily="18" charset="-128"/>
                  <a:ea typeface="ＭＳ Ｐ明朝" panose="02020600040205080304" pitchFamily="18" charset="-128"/>
                </a:rPr>
                <a:t>1</a:t>
              </a:r>
              <a:r>
                <a:rPr kumimoji="1" lang="en-US" altLang="zh-TW" dirty="0" smtClean="0">
                  <a:latin typeface="ＭＳ Ｐ明朝" panose="02020600040205080304" pitchFamily="18" charset="-128"/>
                  <a:ea typeface="ＭＳ Ｐ明朝" panose="02020600040205080304" pitchFamily="18" charset="-128"/>
                </a:rPr>
                <a:t>)</a:t>
              </a:r>
              <a:r>
                <a:rPr kumimoji="1" lang="ja-JP" altLang="en-US" dirty="0" smtClean="0">
                  <a:latin typeface="ＭＳ Ｐ明朝" panose="02020600040205080304" pitchFamily="18" charset="-128"/>
                  <a:ea typeface="ＭＳ Ｐ明朝" panose="02020600040205080304" pitchFamily="18" charset="-128"/>
                </a:rPr>
                <a:t>依頼票</a:t>
              </a:r>
              <a:r>
                <a:rPr kumimoji="1" lang="en-US" altLang="ja-JP" dirty="0" smtClean="0">
                  <a:latin typeface="ＭＳ Ｐ明朝" panose="02020600040205080304" pitchFamily="18" charset="-128"/>
                  <a:ea typeface="ＭＳ Ｐ明朝" panose="02020600040205080304" pitchFamily="18" charset="-128"/>
                </a:rPr>
                <a:t>』</a:t>
              </a:r>
              <a:r>
                <a:rPr kumimoji="1" lang="ja-JP" altLang="en-US" dirty="0" smtClean="0">
                  <a:latin typeface="ＭＳ Ｐ明朝" panose="02020600040205080304" pitchFamily="18" charset="-128"/>
                  <a:ea typeface="ＭＳ Ｐ明朝" panose="02020600040205080304" pitchFamily="18" charset="-128"/>
                </a:rPr>
                <a:t>を</a:t>
              </a:r>
              <a:r>
                <a:rPr kumimoji="1" lang="ja-JP" altLang="en-US" dirty="0" smtClean="0">
                  <a:latin typeface="ＭＳ Ｐ明朝" panose="02020600040205080304" pitchFamily="18" charset="-128"/>
                  <a:ea typeface="ＭＳ Ｐ明朝" panose="02020600040205080304" pitchFamily="18" charset="-128"/>
                </a:rPr>
                <a:t>渡す</a:t>
              </a:r>
              <a:endParaRPr kumimoji="1" lang="en-US" altLang="ja-JP" dirty="0" smtClean="0">
                <a:latin typeface="ＭＳ Ｐ明朝" panose="02020600040205080304" pitchFamily="18" charset="-128"/>
                <a:ea typeface="ＭＳ Ｐ明朝" panose="02020600040205080304" pitchFamily="18" charset="-128"/>
              </a:endParaRPr>
            </a:p>
          </p:txBody>
        </p:sp>
        <p:sp>
          <p:nvSpPr>
            <p:cNvPr id="21" name="テキスト ボックス 20"/>
            <p:cNvSpPr txBox="1"/>
            <p:nvPr/>
          </p:nvSpPr>
          <p:spPr>
            <a:xfrm>
              <a:off x="5317204" y="182705"/>
              <a:ext cx="4882959" cy="307777"/>
            </a:xfrm>
            <a:prstGeom prst="rect">
              <a:avLst/>
            </a:prstGeom>
            <a:noFill/>
          </p:spPr>
          <p:txBody>
            <a:bodyPr wrap="square" rtlCol="0">
              <a:spAutoFit/>
            </a:bodyPr>
            <a:lstStyle/>
            <a:p>
              <a:r>
                <a:rPr kumimoji="1" lang="en-US" altLang="ja-JP" sz="1400" b="1" dirty="0" smtClean="0">
                  <a:latin typeface="ＭＳ Ｐ明朝" panose="02020600040205080304" pitchFamily="18" charset="-128"/>
                  <a:ea typeface="ＭＳ Ｐ明朝" panose="02020600040205080304" pitchFamily="18" charset="-128"/>
                </a:rPr>
                <a:t>(</a:t>
              </a:r>
              <a:r>
                <a:rPr kumimoji="1" lang="ja-JP" altLang="en-US" sz="1400" b="1" dirty="0" smtClean="0">
                  <a:latin typeface="ＭＳ Ｐ明朝" panose="02020600040205080304" pitchFamily="18" charset="-128"/>
                  <a:ea typeface="ＭＳ Ｐ明朝" panose="02020600040205080304" pitchFamily="18" charset="-128"/>
                </a:rPr>
                <a:t>参考</a:t>
              </a:r>
              <a:r>
                <a:rPr kumimoji="1" lang="en-US" altLang="ja-JP" sz="1400" b="1" dirty="0" smtClean="0">
                  <a:latin typeface="ＭＳ Ｐ明朝" panose="02020600040205080304" pitchFamily="18" charset="-128"/>
                  <a:ea typeface="ＭＳ Ｐ明朝" panose="02020600040205080304" pitchFamily="18" charset="-128"/>
                </a:rPr>
                <a:t>)</a:t>
              </a:r>
              <a:r>
                <a:rPr kumimoji="1" lang="ja-JP" altLang="en-US" sz="1400" b="1" dirty="0" smtClean="0">
                  <a:latin typeface="ＭＳ Ｐ明朝" panose="02020600040205080304" pitchFamily="18" charset="-128"/>
                  <a:ea typeface="ＭＳ Ｐ明朝" panose="02020600040205080304" pitchFamily="18" charset="-128"/>
                </a:rPr>
                <a:t>圏域外対応②</a:t>
              </a:r>
              <a:r>
                <a:rPr kumimoji="1" lang="ja-JP" altLang="en-US" sz="1400" b="1" dirty="0">
                  <a:latin typeface="ＭＳ Ｐ明朝" panose="02020600040205080304" pitchFamily="18" charset="-128"/>
                  <a:ea typeface="ＭＳ Ｐ明朝" panose="02020600040205080304" pitchFamily="18" charset="-128"/>
                </a:rPr>
                <a:t>　</a:t>
              </a:r>
              <a:r>
                <a:rPr kumimoji="1" lang="ja-JP" altLang="en-US" sz="1400" b="1" dirty="0" smtClean="0">
                  <a:latin typeface="ＭＳ Ｐ明朝" panose="02020600040205080304" pitchFamily="18" charset="-128"/>
                  <a:ea typeface="ＭＳ Ｐ明朝" panose="02020600040205080304" pitchFamily="18" charset="-128"/>
                </a:rPr>
                <a:t>訪問依頼フロー    </a:t>
              </a:r>
              <a:r>
                <a:rPr kumimoji="1" lang="en-US" altLang="ja-JP" sz="1400" b="1" dirty="0" smtClean="0">
                  <a:latin typeface="ＭＳ Ｐ明朝" panose="02020600040205080304" pitchFamily="18" charset="-128"/>
                  <a:ea typeface="ＭＳ Ｐ明朝" panose="02020600040205080304" pitchFamily="18" charset="-128"/>
                </a:rPr>
                <a:t>【</a:t>
              </a:r>
              <a:r>
                <a:rPr kumimoji="1" lang="ja-JP" altLang="en-US" sz="1400" b="1" dirty="0" smtClean="0">
                  <a:latin typeface="ＭＳ Ｐ明朝" panose="02020600040205080304" pitchFamily="18" charset="-128"/>
                  <a:ea typeface="ＭＳ Ｐ明朝" panose="02020600040205080304" pitchFamily="18" charset="-128"/>
                </a:rPr>
                <a:t>＜訪問＞のみ</a:t>
              </a:r>
              <a:r>
                <a:rPr kumimoji="1" lang="en-US" altLang="ja-JP" sz="1400" b="1" dirty="0" smtClean="0">
                  <a:latin typeface="ＭＳ Ｐ明朝" panose="02020600040205080304" pitchFamily="18" charset="-128"/>
                  <a:ea typeface="ＭＳ Ｐ明朝" panose="02020600040205080304" pitchFamily="18" charset="-128"/>
                </a:rPr>
                <a:t>】</a:t>
              </a:r>
              <a:endParaRPr kumimoji="1" lang="ja-JP" altLang="en-US" sz="1400" b="1" dirty="0">
                <a:latin typeface="ＭＳ Ｐ明朝" panose="02020600040205080304" pitchFamily="18" charset="-128"/>
                <a:ea typeface="ＭＳ Ｐ明朝" panose="02020600040205080304" pitchFamily="18" charset="-128"/>
              </a:endParaRPr>
            </a:p>
          </p:txBody>
        </p:sp>
      </p:grpSp>
      <p:sp>
        <p:nvSpPr>
          <p:cNvPr id="18" name="テキスト ボックス 17"/>
          <p:cNvSpPr txBox="1"/>
          <p:nvPr/>
        </p:nvSpPr>
        <p:spPr>
          <a:xfrm>
            <a:off x="619125" y="319272"/>
            <a:ext cx="9774936" cy="430887"/>
          </a:xfrm>
          <a:prstGeom prst="rect">
            <a:avLst/>
          </a:prstGeom>
          <a:noFill/>
        </p:spPr>
        <p:txBody>
          <a:bodyPr wrap="square" rtlCol="0">
            <a:spAutoFit/>
          </a:bodyPr>
          <a:lstStyle/>
          <a:p>
            <a:r>
              <a:rPr kumimoji="1" lang="ja-JP" altLang="en-US" sz="2200" dirty="0" smtClean="0">
                <a:latin typeface="ＭＳ ゴシック" panose="020B0609070205080204" pitchFamily="49" charset="-128"/>
                <a:ea typeface="ＭＳ ゴシック" panose="020B0609070205080204" pitchFamily="49" charset="-128"/>
              </a:rPr>
              <a:t>千種区東部と契約している相談室に天白区西部が訪問を依頼したい場合</a:t>
            </a:r>
            <a:endParaRPr kumimoji="1" lang="ja-JP" altLang="en-US" sz="2200" dirty="0">
              <a:latin typeface="ＭＳ ゴシック" panose="020B0609070205080204" pitchFamily="49" charset="-128"/>
              <a:ea typeface="ＭＳ ゴシック" panose="020B0609070205080204" pitchFamily="49" charset="-128"/>
            </a:endParaRPr>
          </a:p>
        </p:txBody>
      </p:sp>
      <p:sp>
        <p:nvSpPr>
          <p:cNvPr id="22" name="テキスト ボックス 21"/>
          <p:cNvSpPr txBox="1"/>
          <p:nvPr/>
        </p:nvSpPr>
        <p:spPr>
          <a:xfrm>
            <a:off x="68580" y="4841070"/>
            <a:ext cx="9745980" cy="2092881"/>
          </a:xfrm>
          <a:prstGeom prst="rect">
            <a:avLst/>
          </a:prstGeom>
          <a:noFill/>
        </p:spPr>
        <p:txBody>
          <a:bodyPr wrap="square" rtlCol="0">
            <a:spAutoFit/>
          </a:bodyPr>
          <a:lstStyle/>
          <a:p>
            <a:r>
              <a:rPr kumimoji="1" lang="ja-JP" altLang="en-US" sz="1600" dirty="0">
                <a:latin typeface="ＭＳ Ｐ明朝" panose="02020600040205080304" pitchFamily="18" charset="-128"/>
                <a:ea typeface="ＭＳ Ｐ明朝" panose="02020600040205080304" pitchFamily="18" charset="-128"/>
              </a:rPr>
              <a:t>①</a:t>
            </a:r>
            <a:r>
              <a:rPr kumimoji="1" lang="ja-JP" altLang="en-US" sz="1600" dirty="0" smtClean="0">
                <a:latin typeface="ＭＳ Ｐ明朝" panose="02020600040205080304" pitchFamily="18" charset="-128"/>
                <a:ea typeface="ＭＳ Ｐ明朝" panose="02020600040205080304" pitchFamily="18" charset="-128"/>
              </a:rPr>
              <a:t>　天白区の高齢者が、千種区東部の相談室を日ごろ利用するなどしていた中で、相談室が＜訪問＞を必要と</a:t>
            </a:r>
            <a:r>
              <a:rPr kumimoji="1" lang="ja-JP" altLang="en-US" sz="1600" dirty="0" smtClean="0">
                <a:latin typeface="ＭＳ Ｐ明朝" panose="02020600040205080304" pitchFamily="18" charset="-128"/>
                <a:ea typeface="ＭＳ Ｐ明朝" panose="02020600040205080304" pitchFamily="18" charset="-128"/>
              </a:rPr>
              <a:t>考え</a:t>
            </a:r>
            <a:r>
              <a:rPr kumimoji="1" lang="ja-JP" altLang="en-US" sz="1600" dirty="0">
                <a:latin typeface="ＭＳ Ｐ明朝" panose="02020600040205080304" pitchFamily="18" charset="-128"/>
                <a:ea typeface="ＭＳ Ｐ明朝" panose="02020600040205080304" pitchFamily="18" charset="-128"/>
              </a:rPr>
              <a:t>、</a:t>
            </a:r>
            <a:r>
              <a:rPr kumimoji="1" lang="ja-JP" altLang="en-US" sz="1600" dirty="0" smtClean="0">
                <a:latin typeface="ＭＳ Ｐ明朝" panose="02020600040205080304" pitchFamily="18" charset="-128"/>
                <a:ea typeface="ＭＳ Ｐ明朝" panose="02020600040205080304" pitchFamily="18" charset="-128"/>
              </a:rPr>
              <a:t>天白区</a:t>
            </a:r>
            <a:r>
              <a:rPr kumimoji="1" lang="ja-JP" altLang="en-US" sz="1600" dirty="0" smtClean="0">
                <a:latin typeface="ＭＳ Ｐ明朝" panose="02020600040205080304" pitchFamily="18" charset="-128"/>
                <a:ea typeface="ＭＳ Ｐ明朝" panose="02020600040205080304" pitchFamily="18" charset="-128"/>
              </a:rPr>
              <a:t>西部にそのことを打診する。</a:t>
            </a:r>
            <a:endParaRPr kumimoji="1" lang="en-US" altLang="ja-JP" sz="1600" dirty="0" smtClean="0">
              <a:latin typeface="ＭＳ Ｐ明朝" panose="02020600040205080304" pitchFamily="18" charset="-128"/>
              <a:ea typeface="ＭＳ Ｐ明朝" panose="02020600040205080304" pitchFamily="18" charset="-128"/>
            </a:endParaRPr>
          </a:p>
          <a:p>
            <a:r>
              <a:rPr lang="ja-JP" altLang="en-US" sz="1600" dirty="0">
                <a:latin typeface="ＭＳ Ｐ明朝" panose="02020600040205080304" pitchFamily="18" charset="-128"/>
                <a:ea typeface="ＭＳ Ｐ明朝" panose="02020600040205080304" pitchFamily="18" charset="-128"/>
              </a:rPr>
              <a:t>②　</a:t>
            </a:r>
            <a:r>
              <a:rPr kumimoji="1" lang="ja-JP" altLang="en-US" sz="1600" dirty="0" smtClean="0">
                <a:latin typeface="ＭＳ Ｐ明朝" panose="02020600040205080304" pitchFamily="18" charset="-128"/>
                <a:ea typeface="ＭＳ Ｐ明朝" panose="02020600040205080304" pitchFamily="18" charset="-128"/>
              </a:rPr>
              <a:t>天白区</a:t>
            </a:r>
            <a:r>
              <a:rPr kumimoji="1" lang="ja-JP" altLang="en-US" sz="1600" dirty="0">
                <a:latin typeface="ＭＳ Ｐ明朝" panose="02020600040205080304" pitchFamily="18" charset="-128"/>
                <a:ea typeface="ＭＳ Ｐ明朝" panose="02020600040205080304" pitchFamily="18" charset="-128"/>
              </a:rPr>
              <a:t>西部</a:t>
            </a:r>
            <a:r>
              <a:rPr kumimoji="1" lang="ja-JP" altLang="en-US" sz="1600" dirty="0" smtClean="0">
                <a:latin typeface="ＭＳ Ｐ明朝" panose="02020600040205080304" pitchFamily="18" charset="-128"/>
                <a:ea typeface="ＭＳ Ｐ明朝" panose="02020600040205080304" pitchFamily="18" charset="-128"/>
              </a:rPr>
              <a:t>は訪問の必要性を判断したうえで、記入済</a:t>
            </a:r>
            <a:r>
              <a:rPr kumimoji="1" lang="ja-JP" altLang="en-US" sz="1600" dirty="0" smtClean="0">
                <a:latin typeface="ＭＳ Ｐ明朝" panose="02020600040205080304" pitchFamily="18" charset="-128"/>
                <a:ea typeface="ＭＳ Ｐ明朝" panose="02020600040205080304" pitchFamily="18" charset="-128"/>
              </a:rPr>
              <a:t>の</a:t>
            </a:r>
            <a:r>
              <a:rPr kumimoji="1" lang="en-US" altLang="ja-JP" sz="1600" dirty="0" smtClean="0">
                <a:latin typeface="ＭＳ Ｐ明朝" panose="02020600040205080304" pitchFamily="18" charset="-128"/>
                <a:ea typeface="ＭＳ Ｐ明朝" panose="02020600040205080304" pitchFamily="18" charset="-128"/>
              </a:rPr>
              <a:t>『</a:t>
            </a:r>
            <a:r>
              <a:rPr kumimoji="1" lang="en-US" altLang="zh-TW" sz="1600" dirty="0" smtClean="0">
                <a:latin typeface="ＭＳ Ｐ明朝" panose="02020600040205080304" pitchFamily="18" charset="-128"/>
                <a:ea typeface="ＭＳ Ｐ明朝" panose="02020600040205080304" pitchFamily="18" charset="-128"/>
              </a:rPr>
              <a:t>(</a:t>
            </a:r>
            <a:r>
              <a:rPr kumimoji="1" lang="zh-TW" altLang="en-US" sz="1600" dirty="0" smtClean="0">
                <a:latin typeface="ＭＳ Ｐ明朝" panose="02020600040205080304" pitchFamily="18" charset="-128"/>
                <a:ea typeface="ＭＳ Ｐ明朝" panose="02020600040205080304" pitchFamily="18" charset="-128"/>
              </a:rPr>
              <a:t>様式</a:t>
            </a:r>
            <a:r>
              <a:rPr kumimoji="1" lang="en-US" altLang="zh-TW" sz="1600" dirty="0" smtClean="0">
                <a:latin typeface="ＭＳ Ｐ明朝" panose="02020600040205080304" pitchFamily="18" charset="-128"/>
                <a:ea typeface="ＭＳ Ｐ明朝" panose="02020600040205080304" pitchFamily="18" charset="-128"/>
              </a:rPr>
              <a:t>2-</a:t>
            </a:r>
            <a:r>
              <a:rPr kumimoji="1" lang="en-US" altLang="ja-JP" sz="1600" dirty="0" smtClean="0">
                <a:latin typeface="ＭＳ Ｐ明朝" panose="02020600040205080304" pitchFamily="18" charset="-128"/>
                <a:ea typeface="ＭＳ Ｐ明朝" panose="02020600040205080304" pitchFamily="18" charset="-128"/>
              </a:rPr>
              <a:t>1</a:t>
            </a:r>
            <a:r>
              <a:rPr kumimoji="1" lang="en-US" altLang="zh-TW" sz="1600" dirty="0" smtClean="0">
                <a:latin typeface="ＭＳ Ｐ明朝" panose="02020600040205080304" pitchFamily="18" charset="-128"/>
                <a:ea typeface="ＭＳ Ｐ明朝" panose="02020600040205080304" pitchFamily="18" charset="-128"/>
              </a:rPr>
              <a:t>)</a:t>
            </a:r>
            <a:r>
              <a:rPr kumimoji="1" lang="ja-JP" altLang="en-US" sz="1600" dirty="0" smtClean="0">
                <a:latin typeface="ＭＳ Ｐ明朝" panose="02020600040205080304" pitchFamily="18" charset="-128"/>
                <a:ea typeface="ＭＳ Ｐ明朝" panose="02020600040205080304" pitchFamily="18" charset="-128"/>
              </a:rPr>
              <a:t>依頼票</a:t>
            </a:r>
            <a:r>
              <a:rPr kumimoji="1" lang="en-US" altLang="ja-JP" sz="1600" dirty="0" smtClean="0">
                <a:latin typeface="ＭＳ Ｐ明朝" panose="02020600040205080304" pitchFamily="18" charset="-128"/>
                <a:ea typeface="ＭＳ Ｐ明朝" panose="02020600040205080304" pitchFamily="18" charset="-128"/>
              </a:rPr>
              <a:t>』</a:t>
            </a:r>
            <a:r>
              <a:rPr kumimoji="1" lang="ja-JP" altLang="en-US" sz="1600" dirty="0">
                <a:latin typeface="ＭＳ Ｐ明朝" panose="02020600040205080304" pitchFamily="18" charset="-128"/>
                <a:ea typeface="ＭＳ Ｐ明朝" panose="02020600040205080304" pitchFamily="18" charset="-128"/>
              </a:rPr>
              <a:t>を千種区</a:t>
            </a:r>
            <a:r>
              <a:rPr kumimoji="1" lang="ja-JP" altLang="en-US" sz="1600" dirty="0" smtClean="0">
                <a:latin typeface="ＭＳ Ｐ明朝" panose="02020600040205080304" pitchFamily="18" charset="-128"/>
                <a:ea typeface="ＭＳ Ｐ明朝" panose="02020600040205080304" pitchFamily="18" charset="-128"/>
              </a:rPr>
              <a:t>東部に渡す。</a:t>
            </a:r>
            <a:r>
              <a:rPr kumimoji="1" lang="en-US" altLang="ja-JP" sz="1600" dirty="0" smtClean="0">
                <a:latin typeface="ＭＳ Ｐ明朝" panose="02020600040205080304" pitchFamily="18" charset="-128"/>
                <a:ea typeface="ＭＳ Ｐ明朝" panose="02020600040205080304" pitchFamily="18" charset="-128"/>
              </a:rPr>
              <a:t>(</a:t>
            </a:r>
            <a:r>
              <a:rPr kumimoji="1" lang="ja-JP" altLang="en-US" sz="1600" dirty="0" smtClean="0">
                <a:latin typeface="ＭＳ Ｐ明朝" panose="02020600040205080304" pitchFamily="18" charset="-128"/>
                <a:ea typeface="ＭＳ Ｐ明朝" panose="02020600040205080304" pitchFamily="18" charset="-128"/>
              </a:rPr>
              <a:t>必要に応じて電話等で事情を補足</a:t>
            </a:r>
            <a:r>
              <a:rPr kumimoji="1" lang="en-US" altLang="ja-JP" sz="1600" dirty="0" smtClean="0">
                <a:latin typeface="ＭＳ Ｐ明朝" panose="02020600040205080304" pitchFamily="18" charset="-128"/>
                <a:ea typeface="ＭＳ Ｐ明朝" panose="02020600040205080304" pitchFamily="18" charset="-128"/>
              </a:rPr>
              <a:t>)</a:t>
            </a:r>
          </a:p>
          <a:p>
            <a:r>
              <a:rPr kumimoji="1" lang="ja-JP" altLang="en-US" sz="1600" dirty="0" smtClean="0">
                <a:latin typeface="ＭＳ Ｐ明朝" panose="02020600040205080304" pitchFamily="18" charset="-128"/>
                <a:ea typeface="ＭＳ Ｐ明朝" panose="02020600040205080304" pitchFamily="18" charset="-128"/>
              </a:rPr>
              <a:t>③　千種区東部</a:t>
            </a:r>
            <a:r>
              <a:rPr kumimoji="1" lang="ja-JP" altLang="en-US" sz="1600" dirty="0" smtClean="0">
                <a:latin typeface="ＭＳ Ｐ明朝" panose="02020600040205080304" pitchFamily="18" charset="-128"/>
                <a:ea typeface="ＭＳ Ｐ明朝" panose="02020600040205080304" pitchFamily="18" charset="-128"/>
              </a:rPr>
              <a:t>は訪問の必要性を判断したうえで、相談室</a:t>
            </a:r>
            <a:r>
              <a:rPr kumimoji="1" lang="ja-JP" altLang="en-US" sz="1600" dirty="0" smtClean="0">
                <a:latin typeface="ＭＳ Ｐ明朝" panose="02020600040205080304" pitchFamily="18" charset="-128"/>
                <a:ea typeface="ＭＳ Ｐ明朝" panose="02020600040205080304" pitchFamily="18" charset="-128"/>
              </a:rPr>
              <a:t>に</a:t>
            </a:r>
            <a:r>
              <a:rPr kumimoji="1" lang="en-US" altLang="ja-JP" sz="1600" dirty="0">
                <a:latin typeface="ＭＳ Ｐ明朝" panose="02020600040205080304" pitchFamily="18" charset="-128"/>
                <a:ea typeface="ＭＳ Ｐ明朝" panose="02020600040205080304" pitchFamily="18" charset="-128"/>
              </a:rPr>
              <a:t>『(</a:t>
            </a:r>
            <a:r>
              <a:rPr kumimoji="1" lang="ja-JP" altLang="en-US" sz="1600" dirty="0">
                <a:latin typeface="ＭＳ Ｐ明朝" panose="02020600040205080304" pitchFamily="18" charset="-128"/>
                <a:ea typeface="ＭＳ Ｐ明朝" panose="02020600040205080304" pitchFamily="18" charset="-128"/>
              </a:rPr>
              <a:t>様式</a:t>
            </a:r>
            <a:r>
              <a:rPr kumimoji="1" lang="en-US" altLang="ja-JP" sz="1600" dirty="0">
                <a:latin typeface="ＭＳ Ｐ明朝" panose="02020600040205080304" pitchFamily="18" charset="-128"/>
                <a:ea typeface="ＭＳ Ｐ明朝" panose="02020600040205080304" pitchFamily="18" charset="-128"/>
              </a:rPr>
              <a:t>2-1)</a:t>
            </a:r>
            <a:r>
              <a:rPr kumimoji="1" lang="ja-JP" altLang="en-US" sz="1600" dirty="0">
                <a:latin typeface="ＭＳ Ｐ明朝" panose="02020600040205080304" pitchFamily="18" charset="-128"/>
                <a:ea typeface="ＭＳ Ｐ明朝" panose="02020600040205080304" pitchFamily="18" charset="-128"/>
              </a:rPr>
              <a:t>依頼票</a:t>
            </a:r>
            <a:r>
              <a:rPr kumimoji="1" lang="en-US" altLang="ja-JP" sz="1600" dirty="0" smtClean="0">
                <a:latin typeface="ＭＳ Ｐ明朝" panose="02020600040205080304" pitchFamily="18" charset="-128"/>
                <a:ea typeface="ＭＳ Ｐ明朝" panose="02020600040205080304" pitchFamily="18" charset="-128"/>
              </a:rPr>
              <a:t>』</a:t>
            </a:r>
            <a:r>
              <a:rPr kumimoji="1" lang="ja-JP" altLang="en-US" sz="1600" dirty="0" smtClean="0">
                <a:latin typeface="ＭＳ Ｐ明朝" panose="02020600040205080304" pitchFamily="18" charset="-128"/>
                <a:ea typeface="ＭＳ Ｐ明朝" panose="02020600040205080304" pitchFamily="18" charset="-128"/>
              </a:rPr>
              <a:t>を発出する</a:t>
            </a:r>
            <a:r>
              <a:rPr kumimoji="1" lang="ja-JP" altLang="en-US" sz="1600" dirty="0" smtClean="0">
                <a:latin typeface="ＭＳ Ｐ明朝" panose="02020600040205080304" pitchFamily="18" charset="-128"/>
                <a:ea typeface="ＭＳ Ｐ明朝" panose="02020600040205080304" pitchFamily="18" charset="-128"/>
              </a:rPr>
              <a:t>。</a:t>
            </a:r>
            <a:endParaRPr kumimoji="1" lang="en-US" altLang="ja-JP" sz="1600" dirty="0" smtClean="0">
              <a:latin typeface="ＭＳ Ｐ明朝" panose="02020600040205080304" pitchFamily="18" charset="-128"/>
              <a:ea typeface="ＭＳ Ｐ明朝" panose="02020600040205080304" pitchFamily="18" charset="-128"/>
            </a:endParaRPr>
          </a:p>
          <a:p>
            <a:endParaRPr kumimoji="1" lang="en-US" altLang="ja-JP" sz="1600" dirty="0">
              <a:latin typeface="ＭＳ Ｐ明朝" panose="02020600040205080304" pitchFamily="18" charset="-128"/>
              <a:ea typeface="ＭＳ Ｐ明朝" panose="02020600040205080304" pitchFamily="18" charset="-128"/>
            </a:endParaRPr>
          </a:p>
          <a:p>
            <a:r>
              <a:rPr kumimoji="1" lang="en-US" altLang="ja-JP" sz="1600" dirty="0" smtClean="0">
                <a:latin typeface="ＭＳ Ｐ明朝" panose="02020600040205080304" pitchFamily="18" charset="-128"/>
                <a:ea typeface="ＭＳ Ｐ明朝" panose="02020600040205080304" pitchFamily="18" charset="-128"/>
              </a:rPr>
              <a:t>※</a:t>
            </a:r>
            <a:r>
              <a:rPr kumimoji="1" lang="ja-JP" altLang="en-US" sz="1600" dirty="0" smtClean="0">
                <a:latin typeface="ＭＳ Ｐ明朝" panose="02020600040205080304" pitchFamily="18" charset="-128"/>
                <a:ea typeface="ＭＳ Ｐ明朝" panose="02020600040205080304" pitchFamily="18" charset="-128"/>
              </a:rPr>
              <a:t>実績報告は</a:t>
            </a:r>
            <a:r>
              <a:rPr kumimoji="1" lang="en-US" altLang="ja-JP" sz="1600" dirty="0" smtClean="0">
                <a:latin typeface="ＭＳ Ｐ明朝" panose="02020600040205080304" pitchFamily="18" charset="-128"/>
                <a:ea typeface="ＭＳ Ｐ明朝" panose="02020600040205080304" pitchFamily="18" charset="-128"/>
              </a:rPr>
              <a:t>『 (</a:t>
            </a:r>
            <a:r>
              <a:rPr kumimoji="1" lang="ja-JP" altLang="en-US" sz="1600" dirty="0">
                <a:latin typeface="ＭＳ Ｐ明朝" panose="02020600040205080304" pitchFamily="18" charset="-128"/>
                <a:ea typeface="ＭＳ Ｐ明朝" panose="02020600040205080304" pitchFamily="18" charset="-128"/>
              </a:rPr>
              <a:t>参考</a:t>
            </a:r>
            <a:r>
              <a:rPr kumimoji="1" lang="en-US" altLang="ja-JP" sz="1600" dirty="0">
                <a:latin typeface="ＭＳ Ｐ明朝" panose="02020600040205080304" pitchFamily="18" charset="-128"/>
                <a:ea typeface="ＭＳ Ｐ明朝" panose="02020600040205080304" pitchFamily="18" charset="-128"/>
              </a:rPr>
              <a:t>)</a:t>
            </a:r>
            <a:r>
              <a:rPr kumimoji="1" lang="ja-JP" altLang="en-US" sz="1600" dirty="0">
                <a:latin typeface="ＭＳ Ｐ明朝" panose="02020600040205080304" pitchFamily="18" charset="-128"/>
                <a:ea typeface="ＭＳ Ｐ明朝" panose="02020600040205080304" pitchFamily="18" charset="-128"/>
              </a:rPr>
              <a:t>圏域外対応①　実績報告等フロー    </a:t>
            </a:r>
            <a:r>
              <a:rPr kumimoji="1" lang="en-US" altLang="ja-JP" sz="1600" dirty="0">
                <a:latin typeface="ＭＳ Ｐ明朝" panose="02020600040205080304" pitchFamily="18" charset="-128"/>
                <a:ea typeface="ＭＳ Ｐ明朝" panose="02020600040205080304" pitchFamily="18" charset="-128"/>
              </a:rPr>
              <a:t>【</a:t>
            </a:r>
            <a:r>
              <a:rPr kumimoji="1" lang="ja-JP" altLang="en-US" sz="1600" dirty="0">
                <a:latin typeface="ＭＳ Ｐ明朝" panose="02020600040205080304" pitchFamily="18" charset="-128"/>
                <a:ea typeface="ＭＳ Ｐ明朝" panose="02020600040205080304" pitchFamily="18" charset="-128"/>
              </a:rPr>
              <a:t>＜来所・電話＞  ＜訪問＞共通</a:t>
            </a:r>
            <a:r>
              <a:rPr kumimoji="1" lang="en-US" altLang="ja-JP" sz="1600" dirty="0" smtClean="0">
                <a:latin typeface="ＭＳ Ｐ明朝" panose="02020600040205080304" pitchFamily="18" charset="-128"/>
                <a:ea typeface="ＭＳ Ｐ明朝" panose="02020600040205080304" pitchFamily="18" charset="-128"/>
              </a:rPr>
              <a:t>】』</a:t>
            </a:r>
            <a:r>
              <a:rPr kumimoji="1" lang="ja-JP" altLang="en-US" sz="1600" dirty="0" smtClean="0">
                <a:latin typeface="ＭＳ Ｐ明朝" panose="02020600040205080304" pitchFamily="18" charset="-128"/>
                <a:ea typeface="ＭＳ Ｐ明朝" panose="02020600040205080304" pitchFamily="18" charset="-128"/>
              </a:rPr>
              <a:t>のとおり。</a:t>
            </a:r>
            <a:endParaRPr kumimoji="1" lang="en-US" altLang="ja-JP" sz="1600" dirty="0">
              <a:latin typeface="ＭＳ Ｐ明朝" panose="02020600040205080304" pitchFamily="18" charset="-128"/>
              <a:ea typeface="ＭＳ Ｐ明朝" panose="02020600040205080304" pitchFamily="18" charset="-128"/>
            </a:endParaRPr>
          </a:p>
          <a:p>
            <a:endParaRPr kumimoji="1" lang="ja-JP" altLang="en-US" dirty="0">
              <a:latin typeface="ＭＳ Ｐ明朝" panose="02020600040205080304" pitchFamily="18" charset="-128"/>
              <a:ea typeface="ＭＳ Ｐ明朝" panose="02020600040205080304" pitchFamily="18" charset="-128"/>
            </a:endParaRPr>
          </a:p>
        </p:txBody>
      </p:sp>
    </p:spTree>
    <p:extLst>
      <p:ext uri="{BB962C8B-B14F-4D97-AF65-F5344CB8AC3E}">
        <p14:creationId xmlns:p14="http://schemas.microsoft.com/office/powerpoint/2010/main" val="834415969"/>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160</TotalTime>
  <Words>425</Words>
  <Application>Microsoft Office PowerPoint</Application>
  <PresentationFormat>A4 210 x 297 mm</PresentationFormat>
  <Paragraphs>31</Paragraphs>
  <Slides>2</Slides>
  <Notes>0</Notes>
  <HiddenSlides>0</HiddenSlides>
  <MMClips>0</MMClips>
  <ScaleCrop>false</ScaleCrop>
  <HeadingPairs>
    <vt:vector size="6" baseType="variant">
      <vt:variant>
        <vt:lpstr>使用されているフォント</vt:lpstr>
      </vt:variant>
      <vt:variant>
        <vt:i4>7</vt:i4>
      </vt:variant>
      <vt:variant>
        <vt:lpstr>テーマ</vt:lpstr>
      </vt:variant>
      <vt:variant>
        <vt:i4>1</vt:i4>
      </vt:variant>
      <vt:variant>
        <vt:lpstr>スライド タイトル</vt:lpstr>
      </vt:variant>
      <vt:variant>
        <vt:i4>2</vt:i4>
      </vt:variant>
    </vt:vector>
  </HeadingPairs>
  <TitlesOfParts>
    <vt:vector size="10" baseType="lpstr">
      <vt:lpstr>ＭＳ Ｐ明朝</vt:lpstr>
      <vt:lpstr>ＭＳ ゴシック</vt:lpstr>
      <vt:lpstr>游ゴシック</vt:lpstr>
      <vt:lpstr>游ゴシック Light</vt:lpstr>
      <vt:lpstr>Arial</vt:lpstr>
      <vt:lpstr>Calibri</vt:lpstr>
      <vt:lpstr>Calibri Light</vt:lpstr>
      <vt:lpstr>Office テーマ</vt:lpstr>
      <vt:lpstr>PowerPoint プレゼンテーション</vt:lpstr>
      <vt:lpstr>PowerPoint プレゼンテーション</vt:lpstr>
    </vt:vector>
  </TitlesOfParts>
  <Company>名古屋市総務局</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名古屋市</dc:creator>
  <cp:lastModifiedBy>名古屋市</cp:lastModifiedBy>
  <cp:revision>21</cp:revision>
  <cp:lastPrinted>2024-07-19T04:05:12Z</cp:lastPrinted>
  <dcterms:created xsi:type="dcterms:W3CDTF">2023-11-28T02:16:46Z</dcterms:created>
  <dcterms:modified xsi:type="dcterms:W3CDTF">2024-07-19T04:39:17Z</dcterms:modified>
</cp:coreProperties>
</file>