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A0355-30FF-423D-8FE4-98673AF49205}" type="datetimeFigureOut">
              <a:rPr kumimoji="1" lang="ja-JP" altLang="en-US" smtClean="0"/>
              <a:pPr/>
              <a:t>2016/4/28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EE9BA-7476-4506-A1C4-1F7031EE9FB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99592" y="87015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smtClean="0"/>
              <a:t>被災県外からの介護</a:t>
            </a:r>
            <a:r>
              <a:rPr kumimoji="1" lang="ja-JP" altLang="en-US" sz="2000" dirty="0" smtClean="0"/>
              <a:t>職員等の派遣に係る調整の流れ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（想定される</a:t>
            </a:r>
            <a:r>
              <a:rPr kumimoji="1" lang="ja-JP" altLang="en-US" sz="2000" smtClean="0"/>
              <a:t>フロー図</a:t>
            </a:r>
            <a:r>
              <a:rPr kumimoji="1" lang="ja-JP" altLang="en-US" sz="2000" smtClean="0"/>
              <a:t>）</a:t>
            </a:r>
            <a:r>
              <a:rPr kumimoji="1" lang="en-US" altLang="ja-JP" sz="1200" smtClean="0"/>
              <a:t>※</a:t>
            </a:r>
            <a:r>
              <a:rPr kumimoji="1" lang="ja-JP" altLang="en-US" sz="1200" smtClean="0"/>
              <a:t>現時点版であり変更される可能性があります。</a:t>
            </a:r>
            <a:endParaRPr kumimoji="1" lang="ja-JP" altLang="en-US" sz="12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236296" y="0"/>
            <a:ext cx="1907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mtClean="0">
                <a:latin typeface="+mn-ea"/>
              </a:rPr>
              <a:t>4</a:t>
            </a:r>
            <a:r>
              <a:rPr kumimoji="1" lang="en-US" altLang="ja-JP" smtClean="0">
                <a:latin typeface="+mn-ea"/>
              </a:rPr>
              <a:t>/28</a:t>
            </a:r>
            <a:r>
              <a:rPr lang="ja-JP" altLang="en-US" smtClean="0">
                <a:latin typeface="+mn-ea"/>
              </a:rPr>
              <a:t>現在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1169876" y="1074441"/>
            <a:ext cx="6714492" cy="5089122"/>
            <a:chOff x="1475656" y="1043444"/>
            <a:chExt cx="6714492" cy="508912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475656" y="1043444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①</a:t>
              </a:r>
              <a:r>
                <a:rPr lang="ja-JP" altLang="en-US" smtClean="0"/>
                <a:t>　</a:t>
              </a:r>
              <a:r>
                <a:rPr lang="ja-JP" altLang="en-US"/>
                <a:t>国</a:t>
              </a:r>
              <a:r>
                <a:rPr lang="ja-JP" altLang="en-US" smtClean="0"/>
                <a:t>から被災県に派遣可能職員の登録情報を提供</a:t>
              </a:r>
              <a:endParaRPr kumimoji="1" lang="ja-JP" altLang="en-US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475656" y="1772816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②　被災</a:t>
              </a:r>
              <a:r>
                <a:rPr lang="ja-JP" altLang="en-US" smtClean="0"/>
                <a:t>県で県内の派遣要望</a:t>
              </a:r>
              <a:r>
                <a:rPr lang="ja-JP" altLang="en-US" dirty="0" smtClean="0"/>
                <a:t>を把握</a:t>
              </a:r>
              <a:endParaRPr kumimoji="1" lang="ja-JP" altLang="en-US" dirty="0"/>
            </a:p>
          </p:txBody>
        </p:sp>
        <p:cxnSp>
          <p:nvCxnSpPr>
            <p:cNvPr id="9" name="直線矢印コネクタ 8"/>
            <p:cNvCxnSpPr/>
            <p:nvPr/>
          </p:nvCxnSpPr>
          <p:spPr>
            <a:xfrm>
              <a:off x="1980506" y="1412776"/>
              <a:ext cx="0" cy="3575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テキスト ボックス 10"/>
            <p:cNvSpPr txBox="1"/>
            <p:nvPr/>
          </p:nvSpPr>
          <p:spPr>
            <a:xfrm>
              <a:off x="2123728" y="2204864"/>
              <a:ext cx="48245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mtClean="0"/>
                <a:t>（関係団体等に協力依頼）</a:t>
              </a:r>
              <a:endParaRPr kumimoji="1" lang="ja-JP" altLang="en-US" dirty="0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475656" y="2564904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mtClean="0"/>
                <a:t>③　関係団体等がマッチング　　</a:t>
              </a:r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475656" y="3356992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7800" indent="-177800"/>
              <a:r>
                <a:rPr kumimoji="1" lang="ja-JP" altLang="en-US" dirty="0" smtClean="0"/>
                <a:t>④</a:t>
              </a:r>
              <a:r>
                <a:rPr kumimoji="1" lang="ja-JP" altLang="en-US" smtClean="0"/>
                <a:t>　関係団体等が派遣元施設（又は所属団体）と</a:t>
              </a:r>
              <a:r>
                <a:rPr lang="ja-JP" altLang="en-US" smtClean="0"/>
                <a:t>派遣先施設と調整</a:t>
              </a:r>
              <a:endParaRPr kumimoji="1" lang="ja-JP" altLang="en-US" dirty="0"/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 rot="5400000">
              <a:off x="1764482" y="2348086"/>
              <a:ext cx="431254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1475656" y="4797152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7800" indent="-177800"/>
              <a:r>
                <a:rPr lang="ja-JP" altLang="en-US" dirty="0"/>
                <a:t>⑥</a:t>
              </a:r>
              <a:r>
                <a:rPr kumimoji="1" lang="ja-JP" altLang="en-US" smtClean="0"/>
                <a:t>　関係団体が被災県に職員派遣を報告</a:t>
              </a:r>
              <a:endParaRPr kumimoji="1" lang="en-US" altLang="ja-JP" dirty="0" smtClean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475656" y="4149080"/>
              <a:ext cx="671449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7800" indent="-177800"/>
              <a:r>
                <a:rPr lang="ja-JP" altLang="en-US" dirty="0"/>
                <a:t>⑤</a:t>
              </a:r>
              <a:r>
                <a:rPr kumimoji="1" lang="ja-JP" altLang="en-US" dirty="0" smtClean="0"/>
                <a:t>　職員派遣</a:t>
              </a:r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605870" y="5486235"/>
              <a:ext cx="3584278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7800" indent="-177800"/>
              <a:r>
                <a:rPr lang="ja-JP" altLang="en-US" smtClean="0"/>
                <a:t>⑧　国から派遣元施設を所管する</a:t>
              </a:r>
              <a:endParaRPr lang="en-US" altLang="ja-JP" smtClean="0"/>
            </a:p>
            <a:p>
              <a:pPr marL="177800" indent="-177800"/>
              <a:r>
                <a:rPr lang="ja-JP" altLang="en-US"/>
                <a:t>　</a:t>
              </a:r>
              <a:r>
                <a:rPr lang="ja-JP" altLang="en-US" smtClean="0"/>
                <a:t>自治体に職員派遣を情報提供</a:t>
              </a:r>
              <a:endParaRPr kumimoji="1" lang="ja-JP" altLang="en-US" dirty="0"/>
            </a:p>
          </p:txBody>
        </p:sp>
        <p:cxnSp>
          <p:nvCxnSpPr>
            <p:cNvPr id="21" name="直線矢印コネクタ 20"/>
            <p:cNvCxnSpPr/>
            <p:nvPr/>
          </p:nvCxnSpPr>
          <p:spPr>
            <a:xfrm>
              <a:off x="1980506" y="2924944"/>
              <a:ext cx="0" cy="43125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/>
            <p:nvPr/>
          </p:nvCxnSpPr>
          <p:spPr>
            <a:xfrm>
              <a:off x="1979712" y="3726324"/>
              <a:ext cx="0" cy="4237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 rot="5400000">
              <a:off x="1836490" y="4652342"/>
              <a:ext cx="287238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/>
            <p:nvPr/>
          </p:nvCxnSpPr>
          <p:spPr>
            <a:xfrm rot="5400000">
              <a:off x="1835696" y="5301208"/>
              <a:ext cx="287238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1475656" y="5486235"/>
              <a:ext cx="288032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7800" indent="-177800"/>
              <a:r>
                <a:rPr lang="ja-JP" altLang="en-US" dirty="0" smtClean="0"/>
                <a:t>⑦</a:t>
              </a:r>
              <a:r>
                <a:rPr kumimoji="1" lang="ja-JP" altLang="en-US" smtClean="0"/>
                <a:t>　被災県が国に職員派遣の状況を報告</a:t>
              </a:r>
              <a:endParaRPr kumimoji="1" lang="en-US" altLang="ja-JP" dirty="0" smtClean="0"/>
            </a:p>
          </p:txBody>
        </p:sp>
        <p:cxnSp>
          <p:nvCxnSpPr>
            <p:cNvPr id="10" name="直線矢印コネクタ 9"/>
            <p:cNvCxnSpPr>
              <a:stCxn id="25" idx="3"/>
              <a:endCxn id="20" idx="1"/>
            </p:cNvCxnSpPr>
            <p:nvPr/>
          </p:nvCxnSpPr>
          <p:spPr>
            <a:xfrm>
              <a:off x="4355976" y="5809401"/>
              <a:ext cx="24989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47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</dc:creator>
  <cp:lastModifiedBy>厚生労働省ネットワークシステム</cp:lastModifiedBy>
  <cp:revision>10</cp:revision>
  <cp:lastPrinted>2016-04-28T06:14:16Z</cp:lastPrinted>
  <dcterms:created xsi:type="dcterms:W3CDTF">2011-03-22T08:44:16Z</dcterms:created>
  <dcterms:modified xsi:type="dcterms:W3CDTF">2016-04-28T07:07:42Z</dcterms:modified>
</cp:coreProperties>
</file>