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&#65279;<?xml version="1.0" encoding="utf-8" standalone="yes"?>
<Relationships xmlns="http://schemas.openxmlformats.org/package/2006/relationships">
  <Relationship Id="rId2" Type="http://schemas.openxmlformats.org/package/2006/relationships/metadata/thumbnail" Target="docProps/thumbnail.jpeg" />
  <Relationship Id="rId1" Type="http://schemas.openxmlformats.org/officeDocument/2006/relationships/officeDocument" Target="ppt/presentation.xml" />
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6858000" cy="9144000" type="screen4x3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2160" userDrawn="1">
          <p15:clr>
            <a:srgbClr val="A4A3A4"/>
          </p15:clr>
        </p15:guide>
        <p15:guide id="3" pos="164" userDrawn="1">
          <p15:clr>
            <a:srgbClr val="A4A3A4"/>
          </p15:clr>
        </p15:guide>
        <p15:guide id="4" pos="4247" userDrawn="1">
          <p15:clr>
            <a:srgbClr val="A4A3A4"/>
          </p15:clr>
        </p15:guide>
        <p15:guide id="5" pos="73" userDrawn="1">
          <p15:clr>
            <a:srgbClr val="A4A3A4"/>
          </p15:clr>
        </p15:guide>
        <p15:guide id="6" pos="4156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33"/>
    <a:srgbClr val="D3DFE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7CE84F3-28C3-443E-9E96-99CF82512B78}" styleName="濃色スタイル 1 - アクセント 2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wholeTbl>
    <a:band1H>
      <a:tcStyle>
        <a:tcBdr/>
        <a:fill>
          <a:solidFill>
            <a:schemeClr val="accent2">
              <a:shade val="60000"/>
            </a:schemeClr>
          </a:solidFill>
        </a:fill>
      </a:tcStyle>
    </a:band1H>
    <a:band1V>
      <a:tcStyle>
        <a:tcBdr/>
        <a:fill>
          <a:solidFill>
            <a:schemeClr val="accent2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2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2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2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D03447BB-5D67-496B-8E87-E561075AD55C}" styleName="濃色スタイル 1 - アクセント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8799B23B-EC83-4686-B30A-512413B5E67A}" styleName="淡色スタイル 3 - アクセント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BC89EF96-8CEA-46FF-86C4-4CE0E7609802}" styleName="淡色スタイル 3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72833802-FEF1-4C79-8D5D-14CF1EAF98D9}" styleName="淡色スタイル 2 - アクセント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69012ECD-51FC-41F1-AA8D-1B2483CD663E}" styleName="淡色スタイル 2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3B4B98B0-60AC-42C2-AFA5-B58CD77FA1E5}" styleName="淡色スタイル 1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DA37D80-6434-44D0-A028-1B22A696006F}" styleName="淡色スタイル 3 - アクセント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ED083AE6-46FA-4A59-8FB0-9F97EB10719F}" styleName="淡色スタイル 3 - アクセント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BDBED569-4797-4DF1-A0F4-6AAB3CD982D8}" styleName="淡色スタイル 3 - アクセント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91EBBBCC-DAD2-459C-BE2E-F6DE35CF9A28}" styleName="濃色スタイル 2 - アクセント 3/アクセント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21E4AEA4-8DFA-4A89-87EB-49C32662AFE0}" styleName="中間スタイル 2 - アクセント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7E9639D4-E3E2-4D34-9284-5A2195B3D0D7}" styleName="スタイル (淡色)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616DA210-FB5B-4158-B5E0-FEB733F419BA}" styleName="スタイル (淡色)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>
      <p:cViewPr varScale="1">
        <p:scale>
          <a:sx n="55" d="100"/>
          <a:sy n="55" d="100"/>
        </p:scale>
        <p:origin x="2208" y="84"/>
      </p:cViewPr>
      <p:guideLst>
        <p:guide orient="horz" pos="2880"/>
        <p:guide pos="2160"/>
        <p:guide pos="164"/>
        <p:guide pos="4247"/>
        <p:guide pos="73"/>
        <p:guide pos="4156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&#65279;<?xml version="1.0" encoding="utf-8" standalone="yes"?>
<Relationships xmlns="http://schemas.openxmlformats.org/package/2006/relationships">
  <Relationship Id="rId3" Type="http://schemas.openxmlformats.org/officeDocument/2006/relationships/presProps" Target="presProps.xml" />
  <Relationship Id="rId2" Type="http://schemas.openxmlformats.org/officeDocument/2006/relationships/slide" Target="slides/slide1.xml" />
  <Relationship Id="rId1" Type="http://schemas.openxmlformats.org/officeDocument/2006/relationships/slideMaster" Target="slideMasters/slideMaster1.xml" />
  <Relationship Id="rId6" Type="http://schemas.openxmlformats.org/officeDocument/2006/relationships/tableStyles" Target="tableStyles.xml" />
  <Relationship Id="rId5" Type="http://schemas.openxmlformats.org/officeDocument/2006/relationships/theme" Target="theme/theme1.xml" />
  <Relationship Id="rId4" Type="http://schemas.openxmlformats.org/officeDocument/2006/relationships/viewProps" Target="viewProps.xml" />
</Relationships>
</file>

<file path=ppt/slideLayouts/_rels/slideLayout1.xml.rels>&#65279;<?xml version="1.0" encoding="utf-8" standalone="yes"?>
<Relationships xmlns="http://schemas.openxmlformats.org/package/2006/relationships">
  <Relationship Id="rId1" Type="http://schemas.openxmlformats.org/officeDocument/2006/relationships/slideMaster" Target="../slideMasters/slideMaster1.xml" />
</Relationships>
</file>

<file path=ppt/slideLayouts/_rels/slideLayout10.xml.rels>&#65279;<?xml version="1.0" encoding="utf-8" standalone="yes"?>
<Relationships xmlns="http://schemas.openxmlformats.org/package/2006/relationships">
  <Relationship Id="rId1" Type="http://schemas.openxmlformats.org/officeDocument/2006/relationships/slideMaster" Target="../slideMasters/slideMaster1.xml" />
</Relationships>
</file>

<file path=ppt/slideLayouts/_rels/slideLayout11.xml.rels>&#65279;<?xml version="1.0" encoding="utf-8" standalone="yes"?>
<Relationships xmlns="http://schemas.openxmlformats.org/package/2006/relationships">
  <Relationship Id="rId1" Type="http://schemas.openxmlformats.org/officeDocument/2006/relationships/slideMaster" Target="../slideMasters/slideMaster1.xml" />
</Relationships>
</file>

<file path=ppt/slideLayouts/_rels/slideLayout2.xml.rels>&#65279;<?xml version="1.0" encoding="utf-8" standalone="yes"?>
<Relationships xmlns="http://schemas.openxmlformats.org/package/2006/relationships">
  <Relationship Id="rId1" Type="http://schemas.openxmlformats.org/officeDocument/2006/relationships/slideMaster" Target="../slideMasters/slideMaster1.xml" />
</Relationships>
</file>

<file path=ppt/slideLayouts/_rels/slideLayout3.xml.rels>&#65279;<?xml version="1.0" encoding="utf-8" standalone="yes"?>
<Relationships xmlns="http://schemas.openxmlformats.org/package/2006/relationships">
  <Relationship Id="rId1" Type="http://schemas.openxmlformats.org/officeDocument/2006/relationships/slideMaster" Target="../slideMasters/slideMaster1.xml" />
</Relationships>
</file>

<file path=ppt/slideLayouts/_rels/slideLayout4.xml.rels>&#65279;<?xml version="1.0" encoding="utf-8" standalone="yes"?>
<Relationships xmlns="http://schemas.openxmlformats.org/package/2006/relationships">
  <Relationship Id="rId1" Type="http://schemas.openxmlformats.org/officeDocument/2006/relationships/slideMaster" Target="../slideMasters/slideMaster1.xml" />
</Relationships>
</file>

<file path=ppt/slideLayouts/_rels/slideLayout5.xml.rels>&#65279;<?xml version="1.0" encoding="utf-8" standalone="yes"?>
<Relationships xmlns="http://schemas.openxmlformats.org/package/2006/relationships">
  <Relationship Id="rId1" Type="http://schemas.openxmlformats.org/officeDocument/2006/relationships/slideMaster" Target="../slideMasters/slideMaster1.xml" />
</Relationships>
</file>

<file path=ppt/slideLayouts/_rels/slideLayout6.xml.rels>&#65279;<?xml version="1.0" encoding="utf-8" standalone="yes"?>
<Relationships xmlns="http://schemas.openxmlformats.org/package/2006/relationships">
  <Relationship Id="rId1" Type="http://schemas.openxmlformats.org/officeDocument/2006/relationships/slideMaster" Target="../slideMasters/slideMaster1.xml" />
</Relationships>
</file>

<file path=ppt/slideLayouts/_rels/slideLayout7.xml.rels>&#65279;<?xml version="1.0" encoding="utf-8" standalone="yes"?>
<Relationships xmlns="http://schemas.openxmlformats.org/package/2006/relationships">
  <Relationship Id="rId1" Type="http://schemas.openxmlformats.org/officeDocument/2006/relationships/slideMaster" Target="../slideMasters/slideMaster1.xml" />
</Relationships>
</file>

<file path=ppt/slideLayouts/_rels/slideLayout8.xml.rels>&#65279;<?xml version="1.0" encoding="utf-8" standalone="yes"?>
<Relationships xmlns="http://schemas.openxmlformats.org/package/2006/relationships">
  <Relationship Id="rId1" Type="http://schemas.openxmlformats.org/officeDocument/2006/relationships/slideMaster" Target="../slideMasters/slideMaster1.xml" />
</Relationships>
</file>

<file path=ppt/slideLayouts/_rels/slideLayout9.xml.rels>&#65279;<?xml version="1.0" encoding="utf-8" standalone="yes"?>
<Relationships xmlns="http://schemas.openxmlformats.org/package/2006/relationships">
  <Relationship Id="rId1" Type="http://schemas.openxmlformats.org/officeDocument/2006/relationships/slideMaster" Target="../slideMasters/slideMaster1.xml" />
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857250" y="1496484"/>
            <a:ext cx="5143500" cy="3183467"/>
          </a:xfrm>
        </p:spPr>
        <p:txBody>
          <a:bodyPr anchor="b"/>
          <a:lstStyle>
            <a:lvl1pPr algn="ctr">
              <a:defRPr sz="3375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350"/>
            </a:lvl1pPr>
            <a:lvl2pPr marL="257175" indent="0" algn="ctr">
              <a:buNone/>
              <a:defRPr sz="1125"/>
            </a:lvl2pPr>
            <a:lvl3pPr marL="514350" indent="0" algn="ctr">
              <a:buNone/>
              <a:defRPr sz="1013"/>
            </a:lvl3pPr>
            <a:lvl4pPr marL="771525" indent="0" algn="ctr">
              <a:buNone/>
              <a:defRPr sz="900"/>
            </a:lvl4pPr>
            <a:lvl5pPr marL="1028700" indent="0" algn="ctr">
              <a:buNone/>
              <a:defRPr sz="900"/>
            </a:lvl5pPr>
            <a:lvl6pPr marL="1285875" indent="0" algn="ctr">
              <a:buNone/>
              <a:defRPr sz="900"/>
            </a:lvl6pPr>
            <a:lvl7pPr marL="1543050" indent="0" algn="ctr">
              <a:buNone/>
              <a:defRPr sz="900"/>
            </a:lvl7pPr>
            <a:lvl8pPr marL="1800225" indent="0" algn="ctr">
              <a:buNone/>
              <a:defRPr sz="900"/>
            </a:lvl8pPr>
            <a:lvl9pPr marL="2057400" indent="0" algn="ctr">
              <a:buNone/>
              <a:defRPr sz="900"/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2D545-8467-428C-B4B7-668AFE11EB3F}" type="datetimeFigureOut">
              <a:rPr kumimoji="1" lang="ja-JP" altLang="en-US" smtClean="0"/>
              <a:t>2020/2/28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015310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2D545-8467-428C-B4B7-668AFE11EB3F}" type="datetimeFigureOut">
              <a:rPr kumimoji="1" lang="ja-JP" altLang="en-US" smtClean="0"/>
              <a:t>2020/2/28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8246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4907756" y="486834"/>
            <a:ext cx="1478756" cy="7749117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71487" y="486834"/>
            <a:ext cx="4350544" cy="7749117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2D545-8467-428C-B4B7-668AFE11EB3F}" type="datetimeFigureOut">
              <a:rPr kumimoji="1" lang="ja-JP" altLang="en-US" smtClean="0"/>
              <a:t>2020/2/28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904731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2D545-8467-428C-B4B7-668AFE11EB3F}" type="datetimeFigureOut">
              <a:rPr kumimoji="1" lang="ja-JP" altLang="en-US" smtClean="0"/>
              <a:t>2020/2/28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721501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67916" y="2279652"/>
            <a:ext cx="5915025" cy="3803649"/>
          </a:xfrm>
        </p:spPr>
        <p:txBody>
          <a:bodyPr anchor="b"/>
          <a:lstStyle>
            <a:lvl1pPr>
              <a:defRPr sz="3375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67916" y="6119285"/>
            <a:ext cx="5915025" cy="2000249"/>
          </a:xfrm>
        </p:spPr>
        <p:txBody>
          <a:bodyPr/>
          <a:lstStyle>
            <a:lvl1pPr marL="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1pPr>
            <a:lvl2pPr marL="257175" indent="0">
              <a:buNone/>
              <a:defRPr sz="1125">
                <a:solidFill>
                  <a:schemeClr val="tx1">
                    <a:tint val="75000"/>
                  </a:schemeClr>
                </a:solidFill>
              </a:defRPr>
            </a:lvl2pPr>
            <a:lvl3pPr marL="514350" indent="0">
              <a:buNone/>
              <a:defRPr sz="1013">
                <a:solidFill>
                  <a:schemeClr val="tx1">
                    <a:tint val="75000"/>
                  </a:schemeClr>
                </a:solidFill>
              </a:defRPr>
            </a:lvl3pPr>
            <a:lvl4pPr marL="7715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4pPr>
            <a:lvl5pPr marL="10287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5pPr>
            <a:lvl6pPr marL="128587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6pPr>
            <a:lvl7pPr marL="154305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7pPr>
            <a:lvl8pPr marL="18002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8pPr>
            <a:lvl9pPr marL="20574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2D545-8467-428C-B4B7-668AFE11EB3F}" type="datetimeFigureOut">
              <a:rPr kumimoji="1" lang="ja-JP" altLang="en-US" smtClean="0"/>
              <a:t>2020/2/28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71953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2D545-8467-428C-B4B7-668AFE11EB3F}" type="datetimeFigureOut">
              <a:rPr kumimoji="1" lang="ja-JP" altLang="en-US" smtClean="0"/>
              <a:t>2020/2/28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545191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72381" y="486834"/>
            <a:ext cx="5915025" cy="1767417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2D545-8467-428C-B4B7-668AFE11EB3F}" type="datetimeFigureOut">
              <a:rPr kumimoji="1" lang="ja-JP" altLang="en-US" smtClean="0"/>
              <a:t>2020/2/28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348585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2D545-8467-428C-B4B7-668AFE11EB3F}" type="datetimeFigureOut">
              <a:rPr kumimoji="1" lang="ja-JP" altLang="en-US" smtClean="0"/>
              <a:t>2020/2/28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32439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2D545-8467-428C-B4B7-668AFE11EB3F}" type="datetimeFigureOut">
              <a:rPr kumimoji="1" lang="ja-JP" altLang="en-US" smtClean="0"/>
              <a:t>2020/2/28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62050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3" cy="21336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915543" y="1316567"/>
            <a:ext cx="3471863" cy="6498167"/>
          </a:xfrm>
        </p:spPr>
        <p:txBody>
          <a:bodyPr/>
          <a:lstStyle>
            <a:lvl1pPr>
              <a:defRPr sz="1800"/>
            </a:lvl1pPr>
            <a:lvl2pPr>
              <a:defRPr sz="1575"/>
            </a:lvl2pPr>
            <a:lvl3pPr>
              <a:defRPr sz="1350"/>
            </a:lvl3pPr>
            <a:lvl4pPr>
              <a:defRPr sz="1125"/>
            </a:lvl4pPr>
            <a:lvl5pPr>
              <a:defRPr sz="1125"/>
            </a:lvl5pPr>
            <a:lvl6pPr>
              <a:defRPr sz="1125"/>
            </a:lvl6pPr>
            <a:lvl7pPr>
              <a:defRPr sz="1125"/>
            </a:lvl7pPr>
            <a:lvl8pPr>
              <a:defRPr sz="1125"/>
            </a:lvl8pPr>
            <a:lvl9pPr>
              <a:defRPr sz="1125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3" cy="5082117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2D545-8467-428C-B4B7-668AFE11EB3F}" type="datetimeFigureOut">
              <a:rPr kumimoji="1" lang="ja-JP" altLang="en-US" smtClean="0"/>
              <a:t>2020/2/28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050930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3" cy="21336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2915543" y="1316567"/>
            <a:ext cx="3471863" cy="6498167"/>
          </a:xfrm>
        </p:spPr>
        <p:txBody>
          <a:bodyPr/>
          <a:lstStyle>
            <a:lvl1pPr marL="0" indent="0">
              <a:buNone/>
              <a:defRPr sz="1800"/>
            </a:lvl1pPr>
            <a:lvl2pPr marL="257175" indent="0">
              <a:buNone/>
              <a:defRPr sz="1575"/>
            </a:lvl2pPr>
            <a:lvl3pPr marL="514350" indent="0">
              <a:buNone/>
              <a:defRPr sz="1350"/>
            </a:lvl3pPr>
            <a:lvl4pPr marL="771525" indent="0">
              <a:buNone/>
              <a:defRPr sz="1125"/>
            </a:lvl4pPr>
            <a:lvl5pPr marL="1028700" indent="0">
              <a:buNone/>
              <a:defRPr sz="1125"/>
            </a:lvl5pPr>
            <a:lvl6pPr marL="1285875" indent="0">
              <a:buNone/>
              <a:defRPr sz="1125"/>
            </a:lvl6pPr>
            <a:lvl7pPr marL="1543050" indent="0">
              <a:buNone/>
              <a:defRPr sz="1125"/>
            </a:lvl7pPr>
            <a:lvl8pPr marL="1800225" indent="0">
              <a:buNone/>
              <a:defRPr sz="1125"/>
            </a:lvl8pPr>
            <a:lvl9pPr marL="2057400" indent="0">
              <a:buNone/>
              <a:defRPr sz="1125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3" cy="5082117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2D545-8467-428C-B4B7-668AFE11EB3F}" type="datetimeFigureOut">
              <a:rPr kumimoji="1" lang="ja-JP" altLang="en-US" smtClean="0"/>
              <a:t>2020/2/28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40721425"/>
      </p:ext>
    </p:extLst>
  </p:cSld>
  <p:clrMapOvr>
    <a:masterClrMapping/>
  </p:clrMapOvr>
</p:sldLayout>
</file>

<file path=ppt/slideMasters/_rels/slideMaster1.xml.rels>&#65279;<?xml version="1.0" encoding="utf-8" standalone="yes"?>
<Relationships xmlns="http://schemas.openxmlformats.org/package/2006/relationships">
  <Relationship Id="rId8" Type="http://schemas.openxmlformats.org/officeDocument/2006/relationships/slideLayout" Target="../slideLayouts/slideLayout8.xml" />
  <Relationship Id="rId3" Type="http://schemas.openxmlformats.org/officeDocument/2006/relationships/slideLayout" Target="../slideLayouts/slideLayout3.xml" />
  <Relationship Id="rId7" Type="http://schemas.openxmlformats.org/officeDocument/2006/relationships/slideLayout" Target="../slideLayouts/slideLayout7.xml" />
  <Relationship Id="rId12" Type="http://schemas.openxmlformats.org/officeDocument/2006/relationships/theme" Target="../theme/theme1.xml" />
  <Relationship Id="rId2" Type="http://schemas.openxmlformats.org/officeDocument/2006/relationships/slideLayout" Target="../slideLayouts/slideLayout2.xml" />
  <Relationship Id="rId1" Type="http://schemas.openxmlformats.org/officeDocument/2006/relationships/slideLayout" Target="../slideLayouts/slideLayout1.xml" />
  <Relationship Id="rId6" Type="http://schemas.openxmlformats.org/officeDocument/2006/relationships/slideLayout" Target="../slideLayouts/slideLayout6.xml" />
  <Relationship Id="rId11" Type="http://schemas.openxmlformats.org/officeDocument/2006/relationships/slideLayout" Target="../slideLayouts/slideLayout11.xml" />
  <Relationship Id="rId5" Type="http://schemas.openxmlformats.org/officeDocument/2006/relationships/slideLayout" Target="../slideLayouts/slideLayout5.xml" />
  <Relationship Id="rId10" Type="http://schemas.openxmlformats.org/officeDocument/2006/relationships/slideLayout" Target="../slideLayouts/slideLayout10.xml" />
  <Relationship Id="rId4" Type="http://schemas.openxmlformats.org/officeDocument/2006/relationships/slideLayout" Target="../slideLayouts/slideLayout4.xml" />
  <Relationship Id="rId9" Type="http://schemas.openxmlformats.org/officeDocument/2006/relationships/slideLayout" Target="../slideLayouts/slideLayout9.xml" />
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71488" y="486834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71488" y="8475134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72D545-8467-428C-B4B7-668AFE11EB3F}" type="datetimeFigureOut">
              <a:rPr kumimoji="1" lang="ja-JP" altLang="en-US" smtClean="0"/>
              <a:t>2020/2/28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2271713" y="8475134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4843463" y="8475134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37832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514350" rtl="0" eaLnBrk="1" latinLnBrk="0" hangingPunct="1">
        <a:lnSpc>
          <a:spcPct val="90000"/>
        </a:lnSpc>
        <a:spcBef>
          <a:spcPct val="0"/>
        </a:spcBef>
        <a:buNone/>
        <a:defRPr kumimoji="1" sz="247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28588" indent="-128588" algn="l" defTabSz="51435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kumimoji="1" sz="1575" kern="1200">
          <a:solidFill>
            <a:schemeClr val="tx1"/>
          </a:solidFill>
          <a:latin typeface="+mn-lt"/>
          <a:ea typeface="+mn-ea"/>
          <a:cs typeface="+mn-cs"/>
        </a:defRPr>
      </a:lvl1pPr>
      <a:lvl2pPr marL="38576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4293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125" kern="1200">
          <a:solidFill>
            <a:schemeClr val="tx1"/>
          </a:solidFill>
          <a:latin typeface="+mn-lt"/>
          <a:ea typeface="+mn-ea"/>
          <a:cs typeface="+mn-cs"/>
        </a:defRPr>
      </a:lvl3pPr>
      <a:lvl4pPr marL="90011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15728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41446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67163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92881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18598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1pPr>
      <a:lvl2pPr marL="257175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2pPr>
      <a:lvl3pPr marL="514350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3pPr>
      <a:lvl4pPr marL="771525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028700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285875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543050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800225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&#65279;<?xml version="1.0" encoding="utf-8" standalone="yes"?>
<Relationships xmlns="http://schemas.openxmlformats.org/package/2006/relationships">
  <Relationship Id="rId1" Type="http://schemas.openxmlformats.org/officeDocument/2006/relationships/slideLayout" Target="../slideLayouts/slideLayout1.xml" />
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/>
          <p:cNvSpPr/>
          <p:nvPr/>
        </p:nvSpPr>
        <p:spPr>
          <a:xfrm>
            <a:off x="12989" y="500281"/>
            <a:ext cx="6858000" cy="1258144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2300" dirty="0" smtClean="0">
                <a:solidFill>
                  <a:schemeClr val="bg1"/>
                </a:solidFill>
                <a:latin typeface="HGｺﾞｼｯｸE" panose="020B0909000000000000" pitchFamily="49" charset="-128"/>
                <a:ea typeface="HGｺﾞｼｯｸE" panose="020B0909000000000000" pitchFamily="49" charset="-128"/>
              </a:rPr>
              <a:t>○○○○（事業所名）を利用する</a:t>
            </a:r>
            <a:endParaRPr lang="en-US" altLang="ja-JP" sz="2300" dirty="0" smtClean="0">
              <a:solidFill>
                <a:schemeClr val="bg1"/>
              </a:solidFill>
              <a:latin typeface="HGｺﾞｼｯｸE" panose="020B0909000000000000" pitchFamily="49" charset="-128"/>
              <a:ea typeface="HGｺﾞｼｯｸE" panose="020B0909000000000000" pitchFamily="49" charset="-128"/>
            </a:endParaRPr>
          </a:p>
          <a:p>
            <a:pPr algn="ctr"/>
            <a:r>
              <a:rPr lang="ja-JP" altLang="en-US" sz="2300" dirty="0" smtClean="0">
                <a:solidFill>
                  <a:schemeClr val="bg1"/>
                </a:solidFill>
                <a:latin typeface="HGｺﾞｼｯｸE" panose="020B0909000000000000" pitchFamily="49" charset="-128"/>
                <a:ea typeface="HGｺﾞｼｯｸE" panose="020B0909000000000000" pitchFamily="49" charset="-128"/>
              </a:rPr>
              <a:t>お子さんや職員が新型コロナウイルス感染症に</a:t>
            </a:r>
            <a:endParaRPr lang="en-US" altLang="ja-JP" sz="2300" dirty="0" smtClean="0">
              <a:solidFill>
                <a:schemeClr val="bg1"/>
              </a:solidFill>
              <a:latin typeface="HGｺﾞｼｯｸE" panose="020B0909000000000000" pitchFamily="49" charset="-128"/>
              <a:ea typeface="HGｺﾞｼｯｸE" panose="020B0909000000000000" pitchFamily="49" charset="-128"/>
            </a:endParaRPr>
          </a:p>
          <a:p>
            <a:pPr algn="ctr"/>
            <a:r>
              <a:rPr lang="ja-JP" altLang="en-US" sz="2300" dirty="0" smtClean="0">
                <a:solidFill>
                  <a:schemeClr val="bg1"/>
                </a:solidFill>
                <a:latin typeface="HGｺﾞｼｯｸE" panose="020B0909000000000000" pitchFamily="49" charset="-128"/>
                <a:ea typeface="HGｺﾞｼｯｸE" panose="020B0909000000000000" pitchFamily="49" charset="-128"/>
              </a:rPr>
              <a:t>感染した場合等の対応について</a:t>
            </a:r>
            <a:endParaRPr lang="ja-JP" altLang="en-US" sz="2300" dirty="0">
              <a:solidFill>
                <a:schemeClr val="bg1"/>
              </a:solidFill>
              <a:latin typeface="HGｺﾞｼｯｸE" panose="020B0909000000000000" pitchFamily="49" charset="-128"/>
              <a:ea typeface="HGｺﾞｼｯｸE" panose="020B0909000000000000" pitchFamily="49" charset="-128"/>
            </a:endParaRPr>
          </a:p>
        </p:txBody>
      </p:sp>
      <p:sp>
        <p:nvSpPr>
          <p:cNvPr id="8" name="正方形/長方形 7"/>
          <p:cNvSpPr/>
          <p:nvPr/>
        </p:nvSpPr>
        <p:spPr>
          <a:xfrm>
            <a:off x="128878" y="2178085"/>
            <a:ext cx="6626225" cy="5850299"/>
          </a:xfrm>
          <a:prstGeom prst="rect">
            <a:avLst/>
          </a:prstGeom>
          <a:noFill/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角丸四角形 8"/>
          <p:cNvSpPr/>
          <p:nvPr/>
        </p:nvSpPr>
        <p:spPr>
          <a:xfrm>
            <a:off x="255279" y="1880420"/>
            <a:ext cx="4181833" cy="545113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50000"/>
              </a:lnSpc>
            </a:pPr>
            <a:r>
              <a:rPr kumimoji="1" lang="ja-JP" altLang="en-US" sz="2000" dirty="0" smtClean="0">
                <a:latin typeface="HGｺﾞｼｯｸE" panose="020B0909000000000000" pitchFamily="49" charset="-128"/>
                <a:ea typeface="HGｺﾞｼｯｸE" panose="020B0909000000000000" pitchFamily="49" charset="-128"/>
              </a:rPr>
              <a:t>利用停止や臨時休業等を行います</a:t>
            </a:r>
            <a:endParaRPr kumimoji="1" lang="ja-JP" altLang="en-US" sz="2000" dirty="0">
              <a:latin typeface="HGｺﾞｼｯｸE" panose="020B0909000000000000" pitchFamily="49" charset="-128"/>
              <a:ea typeface="HGｺﾞｼｯｸE" panose="020B0909000000000000" pitchFamily="49" charset="-128"/>
            </a:endParaRPr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128878" y="2442060"/>
            <a:ext cx="6468474" cy="62786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ja-JP" altLang="en-US" sz="2200" dirty="0" smtClean="0">
                <a:latin typeface="HGｺﾞｼｯｸM" panose="020B0609000000000000" pitchFamily="49" charset="-128"/>
                <a:ea typeface="HGｺﾞｼｯｸM" panose="020B0609000000000000" pitchFamily="49" charset="-128"/>
              </a:rPr>
              <a:t>新型コロナウイルス感染症に感染したお</a:t>
            </a:r>
            <a:r>
              <a:rPr lang="ja-JP" altLang="en-US" sz="2200" dirty="0">
                <a:latin typeface="HGｺﾞｼｯｸM" panose="020B0609000000000000" pitchFamily="49" charset="-128"/>
                <a:ea typeface="HGｺﾞｼｯｸM" panose="020B0609000000000000" pitchFamily="49" charset="-128"/>
              </a:rPr>
              <a:t>子</a:t>
            </a:r>
            <a:r>
              <a:rPr lang="ja-JP" altLang="en-US" sz="2200" dirty="0" smtClean="0">
                <a:latin typeface="HGｺﾞｼｯｸM" panose="020B0609000000000000" pitchFamily="49" charset="-128"/>
                <a:ea typeface="HGｺﾞｼｯｸM" panose="020B0609000000000000" pitchFamily="49" charset="-128"/>
              </a:rPr>
              <a:t>さんについては、治癒するまでの間、利用停止となります。</a:t>
            </a:r>
            <a:endParaRPr lang="en-US" altLang="ja-JP" sz="2200" dirty="0" smtClean="0">
              <a:latin typeface="HGｺﾞｼｯｸM" panose="020B0609000000000000" pitchFamily="49" charset="-128"/>
              <a:ea typeface="HGｺﾞｼｯｸM" panose="020B0609000000000000" pitchFamily="49" charset="-128"/>
            </a:endParaRPr>
          </a:p>
          <a:p>
            <a:endParaRPr lang="en-US" altLang="ja-JP" dirty="0">
              <a:latin typeface="HGｺﾞｼｯｸM" panose="020B0609000000000000" pitchFamily="49" charset="-128"/>
              <a:ea typeface="HGｺﾞｼｯｸM" panose="020B0609000000000000" pitchFamily="49" charset="-128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ja-JP" altLang="en-US" sz="2200" dirty="0" smtClean="0">
                <a:latin typeface="HGｺﾞｼｯｸM" panose="020B0609000000000000" pitchFamily="49" charset="-128"/>
                <a:ea typeface="HGｺﾞｼｯｸM" panose="020B0609000000000000" pitchFamily="49" charset="-128"/>
              </a:rPr>
              <a:t>お</a:t>
            </a:r>
            <a:r>
              <a:rPr lang="ja-JP" altLang="en-US" sz="2200" dirty="0">
                <a:latin typeface="HGｺﾞｼｯｸM" panose="020B0609000000000000" pitchFamily="49" charset="-128"/>
                <a:ea typeface="HGｺﾞｼｯｸM" panose="020B0609000000000000" pitchFamily="49" charset="-128"/>
              </a:rPr>
              <a:t>子</a:t>
            </a:r>
            <a:r>
              <a:rPr lang="ja-JP" altLang="en-US" sz="2200" dirty="0" smtClean="0">
                <a:latin typeface="HGｺﾞｼｯｸM" panose="020B0609000000000000" pitchFamily="49" charset="-128"/>
                <a:ea typeface="HGｺﾞｼｯｸM" panose="020B0609000000000000" pitchFamily="49" charset="-128"/>
              </a:rPr>
              <a:t>さんや職員が新型コロナウイルスに感染した場合は、感染拡大防止のため、</a:t>
            </a:r>
            <a:r>
              <a:rPr lang="ja-JP" altLang="en-US" sz="2200" u="sng" dirty="0">
                <a:solidFill>
                  <a:srgbClr val="FF0000"/>
                </a:solidFill>
                <a:latin typeface="HGｺﾞｼｯｸE" panose="020B0909000000000000" pitchFamily="49" charset="-128"/>
                <a:ea typeface="HGｺﾞｼｯｸE" panose="020B0909000000000000" pitchFamily="49" charset="-128"/>
              </a:rPr>
              <a:t>休業</a:t>
            </a:r>
            <a:r>
              <a:rPr lang="ja-JP" altLang="en-US" sz="2200" u="sng" dirty="0" smtClean="0">
                <a:solidFill>
                  <a:srgbClr val="FF0000"/>
                </a:solidFill>
                <a:latin typeface="HGｺﾞｼｯｸE" panose="020B0909000000000000" pitchFamily="49" charset="-128"/>
                <a:ea typeface="HGｺﾞｼｯｸE" panose="020B0909000000000000" pitchFamily="49" charset="-128"/>
              </a:rPr>
              <a:t>します。</a:t>
            </a:r>
            <a:r>
              <a:rPr lang="ja-JP" altLang="en-US" sz="2200" dirty="0">
                <a:latin typeface="HGｺﾞｼｯｸM" panose="020B0609000000000000" pitchFamily="49" charset="-128"/>
                <a:ea typeface="HGｺﾞｼｯｸM" panose="020B0609000000000000" pitchFamily="49" charset="-128"/>
              </a:rPr>
              <a:t>休業</a:t>
            </a:r>
            <a:r>
              <a:rPr lang="ja-JP" altLang="en-US" sz="2200" dirty="0" smtClean="0">
                <a:latin typeface="HGｺﾞｼｯｸM" panose="020B0609000000000000" pitchFamily="49" charset="-128"/>
                <a:ea typeface="HGｺﾞｼｯｸM" panose="020B0609000000000000" pitchFamily="49" charset="-128"/>
              </a:rPr>
              <a:t>期間は、</a:t>
            </a:r>
            <a:r>
              <a:rPr lang="ja-JP" altLang="en-US" sz="2200" u="sng" dirty="0" smtClean="0">
                <a:solidFill>
                  <a:srgbClr val="FF0000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感染したお子さん・職員が最後に</a:t>
            </a:r>
            <a:r>
              <a:rPr lang="ja-JP" altLang="en-US" sz="2200" u="sng" dirty="0">
                <a:solidFill>
                  <a:srgbClr val="FF0000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利用</a:t>
            </a:r>
            <a:r>
              <a:rPr lang="ja-JP" altLang="en-US" sz="2200" u="sng" dirty="0" smtClean="0">
                <a:solidFill>
                  <a:srgbClr val="FF0000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した日の翌日から１４日間となります。</a:t>
            </a:r>
            <a:endParaRPr lang="en-US" altLang="ja-JP" sz="2200" u="sng" dirty="0" smtClean="0">
              <a:solidFill>
                <a:srgbClr val="FF0000"/>
              </a:solidFill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  <a:p>
            <a:endParaRPr lang="en-US" altLang="ja-JP" dirty="0" smtClean="0">
              <a:latin typeface="HGｺﾞｼｯｸM" panose="020B0609000000000000" pitchFamily="49" charset="-128"/>
              <a:ea typeface="HGｺﾞｼｯｸM" panose="020B0609000000000000" pitchFamily="49" charset="-128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ja-JP" altLang="en-US" sz="2200" dirty="0" smtClean="0">
                <a:latin typeface="HGｺﾞｼｯｸM" panose="020B0609000000000000" pitchFamily="49" charset="-128"/>
                <a:ea typeface="HGｺﾞｼｯｸM" panose="020B0609000000000000" pitchFamily="49" charset="-128"/>
              </a:rPr>
              <a:t>学校</a:t>
            </a:r>
            <a:r>
              <a:rPr lang="ja-JP" altLang="en-US" sz="2200" dirty="0">
                <a:latin typeface="HGｺﾞｼｯｸM" panose="020B0609000000000000" pitchFamily="49" charset="-128"/>
                <a:ea typeface="HGｺﾞｼｯｸM" panose="020B0609000000000000" pitchFamily="49" charset="-128"/>
              </a:rPr>
              <a:t>等</a:t>
            </a:r>
            <a:r>
              <a:rPr lang="ja-JP" altLang="en-US" sz="2200" dirty="0" smtClean="0">
                <a:latin typeface="HGｺﾞｼｯｸM" panose="020B0609000000000000" pitchFamily="49" charset="-128"/>
                <a:ea typeface="HGｺﾞｼｯｸM" panose="020B0609000000000000" pitchFamily="49" charset="-128"/>
              </a:rPr>
              <a:t>に</a:t>
            </a:r>
            <a:r>
              <a:rPr lang="ja-JP" altLang="en-US" sz="2200" dirty="0" smtClean="0">
                <a:latin typeface="HGｺﾞｼｯｸM" panose="020B0609000000000000" pitchFamily="49" charset="-128"/>
                <a:ea typeface="HGｺﾞｼｯｸM" panose="020B0609000000000000" pitchFamily="49" charset="-128"/>
              </a:rPr>
              <a:t>おいて新型コロナウイルス感染者が発生した場合は、感染拡大防止のため、</a:t>
            </a:r>
            <a:r>
              <a:rPr lang="ja-JP" altLang="en-US" sz="2200" u="sng" dirty="0" smtClean="0">
                <a:solidFill>
                  <a:srgbClr val="FF0000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当該感染者が</a:t>
            </a:r>
            <a:r>
              <a:rPr lang="ja-JP" altLang="en-US" sz="2200" u="sng" dirty="0" smtClean="0">
                <a:solidFill>
                  <a:srgbClr val="FF0000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学校等を</a:t>
            </a:r>
            <a:r>
              <a:rPr lang="ja-JP" altLang="en-US" sz="2200" u="sng" dirty="0" smtClean="0">
                <a:solidFill>
                  <a:srgbClr val="FF0000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最後に利用した日の翌日から１４日間は、</a:t>
            </a:r>
            <a:r>
              <a:rPr lang="ja-JP" altLang="en-US" sz="2200" u="sng" dirty="0" smtClean="0">
                <a:solidFill>
                  <a:srgbClr val="FF0000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その学校等に</a:t>
            </a:r>
            <a:r>
              <a:rPr lang="ja-JP" altLang="en-US" sz="2200" u="sng" dirty="0" smtClean="0">
                <a:solidFill>
                  <a:srgbClr val="FF0000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通うお子さんの〇〇</a:t>
            </a:r>
            <a:r>
              <a:rPr lang="ja-JP" altLang="en-US" sz="2200" u="sng" dirty="0" smtClean="0">
                <a:solidFill>
                  <a:srgbClr val="FF0000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○（</a:t>
            </a:r>
            <a:r>
              <a:rPr lang="ja-JP" altLang="en-US" sz="2200" u="sng" dirty="0" smtClean="0">
                <a:solidFill>
                  <a:srgbClr val="FF0000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事業所名）の利用は避けていただきますようお願いします。</a:t>
            </a:r>
            <a:endParaRPr lang="en-US" altLang="ja-JP" sz="2200" u="sng" dirty="0" smtClean="0">
              <a:solidFill>
                <a:srgbClr val="FF0000"/>
              </a:solidFill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en-US" altLang="ja-JP" u="sng" dirty="0">
              <a:solidFill>
                <a:srgbClr val="FF0000"/>
              </a:solidFill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ja-JP" altLang="en-US" sz="2200" dirty="0">
                <a:latin typeface="HGｺﾞｼｯｸM" panose="020B0609000000000000" pitchFamily="49" charset="-128"/>
                <a:ea typeface="HGｺﾞｼｯｸM" panose="020B0609000000000000" pitchFamily="49" charset="-128"/>
              </a:rPr>
              <a:t>感染を拡大させないために、ご理解・ご協力をお願いします。</a:t>
            </a:r>
            <a:endParaRPr lang="en-US" altLang="ja-JP" sz="2200" dirty="0">
              <a:latin typeface="HGｺﾞｼｯｸM" panose="020B0609000000000000" pitchFamily="49" charset="-128"/>
              <a:ea typeface="HGｺﾞｼｯｸM" panose="020B0609000000000000" pitchFamily="49" charset="-128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en-US" altLang="ja-JP" sz="2400" u="sng" dirty="0" smtClean="0">
              <a:solidFill>
                <a:srgbClr val="FF0000"/>
              </a:solidFill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  <a:p>
            <a:endParaRPr lang="en-US" altLang="ja-JP" sz="1600" dirty="0" smtClean="0">
              <a:latin typeface="HGｺﾞｼｯｸM" panose="020B0609000000000000" pitchFamily="49" charset="-128"/>
              <a:ea typeface="HGｺﾞｼｯｸM" panose="020B0609000000000000" pitchFamily="49" charset="-128"/>
            </a:endParaRPr>
          </a:p>
        </p:txBody>
      </p:sp>
      <p:sp>
        <p:nvSpPr>
          <p:cNvPr id="2" name="角丸四角形 1"/>
          <p:cNvSpPr/>
          <p:nvPr/>
        </p:nvSpPr>
        <p:spPr>
          <a:xfrm>
            <a:off x="12989" y="32604"/>
            <a:ext cx="2636912" cy="378286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>
                <a:solidFill>
                  <a:schemeClr val="tx1"/>
                </a:solidFill>
                <a:latin typeface="HGｺﾞｼｯｸE" panose="020B0909000000000000" pitchFamily="49" charset="-128"/>
                <a:ea typeface="HGｺﾞｼｯｸE" panose="020B0909000000000000" pitchFamily="49" charset="-128"/>
              </a:rPr>
              <a:t>保護者の皆様へ</a:t>
            </a:r>
            <a:endParaRPr kumimoji="1" lang="ja-JP" altLang="en-US" dirty="0">
              <a:solidFill>
                <a:schemeClr val="tx1"/>
              </a:solidFill>
              <a:latin typeface="HGｺﾞｼｯｸE" panose="020B0909000000000000" pitchFamily="49" charset="-128"/>
              <a:ea typeface="HGｺﾞｼｯｸE" panose="020B0909000000000000" pitchFamily="49" charset="-128"/>
            </a:endParaRPr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5243220" y="8456333"/>
            <a:ext cx="16561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200" dirty="0" smtClean="0">
                <a:latin typeface="HGｺﾞｼｯｸM" panose="020B0609000000000000" pitchFamily="49" charset="-128"/>
                <a:ea typeface="HGｺﾞｼｯｸM" panose="020B0609000000000000" pitchFamily="49" charset="-128"/>
              </a:rPr>
              <a:t>令和</a:t>
            </a:r>
            <a:r>
              <a:rPr lang="en-US" altLang="ja-JP" sz="1200" dirty="0" smtClean="0">
                <a:latin typeface="HGｺﾞｼｯｸM" panose="020B0609000000000000" pitchFamily="49" charset="-128"/>
                <a:ea typeface="HGｺﾞｼｯｸM" panose="020B0609000000000000" pitchFamily="49" charset="-128"/>
              </a:rPr>
              <a:t>2</a:t>
            </a:r>
            <a:r>
              <a:rPr lang="ja-JP" altLang="en-US" sz="1200" dirty="0" smtClean="0">
                <a:latin typeface="HGｺﾞｼｯｸM" panose="020B0609000000000000" pitchFamily="49" charset="-128"/>
                <a:ea typeface="HGｺﾞｼｯｸM" panose="020B0609000000000000" pitchFamily="49" charset="-128"/>
              </a:rPr>
              <a:t>年</a:t>
            </a:r>
            <a:r>
              <a:rPr lang="en-US" altLang="ja-JP" sz="1200" dirty="0" smtClean="0">
                <a:latin typeface="HGｺﾞｼｯｸM" panose="020B0609000000000000" pitchFamily="49" charset="-128"/>
                <a:ea typeface="HGｺﾞｼｯｸM" panose="020B0609000000000000" pitchFamily="49" charset="-128"/>
              </a:rPr>
              <a:t>2</a:t>
            </a:r>
            <a:r>
              <a:rPr lang="ja-JP" altLang="en-US" sz="1200" dirty="0" smtClean="0">
                <a:latin typeface="HGｺﾞｼｯｸM" panose="020B0609000000000000" pitchFamily="49" charset="-128"/>
                <a:ea typeface="HGｺﾞｼｯｸM" panose="020B0609000000000000" pitchFamily="49" charset="-128"/>
              </a:rPr>
              <a:t>月</a:t>
            </a:r>
            <a:r>
              <a:rPr lang="en-US" altLang="ja-JP" sz="1200" smtClean="0">
                <a:latin typeface="HGｺﾞｼｯｸM" panose="020B0609000000000000" pitchFamily="49" charset="-128"/>
                <a:ea typeface="HGｺﾞｼｯｸM" panose="020B0609000000000000" pitchFamily="49" charset="-128"/>
              </a:rPr>
              <a:t>28</a:t>
            </a:r>
            <a:r>
              <a:rPr lang="ja-JP" altLang="en-US" sz="1200" smtClean="0">
                <a:latin typeface="HGｺﾞｼｯｸM" panose="020B0609000000000000" pitchFamily="49" charset="-128"/>
                <a:ea typeface="HGｺﾞｼｯｸM" panose="020B0609000000000000" pitchFamily="49" charset="-128"/>
              </a:rPr>
              <a:t>日版</a:t>
            </a:r>
            <a:endParaRPr lang="en-US" altLang="ja-JP" sz="1200" dirty="0" smtClean="0">
              <a:latin typeface="HGｺﾞｼｯｸM" panose="020B0609000000000000" pitchFamily="49" charset="-128"/>
              <a:ea typeface="HGｺﾞｼｯｸM" panose="020B0609000000000000" pitchFamily="49" charset="-128"/>
            </a:endParaRPr>
          </a:p>
        </p:txBody>
      </p:sp>
      <p:sp>
        <p:nvSpPr>
          <p:cNvPr id="13" name="正方形/長方形 12"/>
          <p:cNvSpPr/>
          <p:nvPr/>
        </p:nvSpPr>
        <p:spPr>
          <a:xfrm>
            <a:off x="2065318" y="8192546"/>
            <a:ext cx="3125630" cy="70730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kumimoji="1" lang="ja-JP" altLang="en-US" sz="1600" dirty="0">
              <a:solidFill>
                <a:schemeClr val="tx1"/>
              </a:solidFill>
              <a:latin typeface="HGｺﾞｼｯｸE" panose="020B0909000000000000" pitchFamily="49" charset="-128"/>
              <a:ea typeface="HGｺﾞｼｯｸE" panose="020B0909000000000000" pitchFamily="49" charset="-128"/>
            </a:endParaRPr>
          </a:p>
        </p:txBody>
      </p:sp>
      <p:sp>
        <p:nvSpPr>
          <p:cNvPr id="15" name="正方形/長方形 14"/>
          <p:cNvSpPr/>
          <p:nvPr/>
        </p:nvSpPr>
        <p:spPr>
          <a:xfrm>
            <a:off x="2346195" y="8192546"/>
            <a:ext cx="3228114" cy="707306"/>
          </a:xfrm>
          <a:prstGeom prst="rect">
            <a:avLst/>
          </a:prstGeom>
          <a:noFill/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1600" dirty="0" smtClean="0">
                <a:solidFill>
                  <a:schemeClr val="tx1"/>
                </a:solidFill>
                <a:latin typeface="HGｺﾞｼｯｸM" panose="020B0609000000000000" pitchFamily="49" charset="-128"/>
                <a:ea typeface="HGｺﾞｼｯｸM" panose="020B0609000000000000" pitchFamily="49" charset="-128"/>
              </a:rPr>
              <a:t>〇〇〇○○（事業所名）</a:t>
            </a:r>
            <a:endParaRPr kumimoji="1" lang="ja-JP" altLang="en-US" sz="1600" dirty="0">
              <a:solidFill>
                <a:schemeClr val="tx1"/>
              </a:solidFill>
              <a:latin typeface="HGｺﾞｼｯｸM" panose="020B0609000000000000" pitchFamily="49" charset="-128"/>
              <a:ea typeface="HGｺﾞｼｯｸM" panose="020B0609000000000000" pitchFamily="49" charset="-128"/>
            </a:endParaRPr>
          </a:p>
        </p:txBody>
      </p:sp>
      <p:sp>
        <p:nvSpPr>
          <p:cNvPr id="11" name="正方形/長方形 10"/>
          <p:cNvSpPr/>
          <p:nvPr/>
        </p:nvSpPr>
        <p:spPr>
          <a:xfrm>
            <a:off x="5535154" y="99382"/>
            <a:ext cx="846174" cy="36021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kumimoji="1" lang="ja-JP" altLang="en-US" sz="1600" dirty="0">
              <a:solidFill>
                <a:schemeClr val="tx1"/>
              </a:solidFill>
              <a:latin typeface="HGｺﾞｼｯｸE" panose="020B0909000000000000" pitchFamily="49" charset="-128"/>
              <a:ea typeface="HGｺﾞｼｯｸE" panose="020B0909000000000000" pitchFamily="49" charset="-128"/>
            </a:endParaRPr>
          </a:p>
        </p:txBody>
      </p:sp>
      <p:sp>
        <p:nvSpPr>
          <p:cNvPr id="14" name="正方形/長方形 13"/>
          <p:cNvSpPr/>
          <p:nvPr/>
        </p:nvSpPr>
        <p:spPr>
          <a:xfrm>
            <a:off x="5627064" y="-49761"/>
            <a:ext cx="3228114" cy="707306"/>
          </a:xfrm>
          <a:prstGeom prst="rect">
            <a:avLst/>
          </a:prstGeom>
          <a:noFill/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1600" dirty="0">
                <a:solidFill>
                  <a:schemeClr val="tx1"/>
                </a:solidFill>
                <a:latin typeface="HGｺﾞｼｯｸM" panose="020B0609000000000000" pitchFamily="49" charset="-128"/>
                <a:ea typeface="HGｺﾞｼｯｸM" panose="020B0609000000000000" pitchFamily="49" charset="-128"/>
              </a:rPr>
              <a:t>見本</a:t>
            </a:r>
            <a:endParaRPr kumimoji="1" lang="ja-JP" altLang="en-US" sz="1600" dirty="0">
              <a:solidFill>
                <a:schemeClr val="tx1"/>
              </a:solidFill>
              <a:latin typeface="HGｺﾞｼｯｸM" panose="020B0609000000000000" pitchFamily="49" charset="-128"/>
              <a:ea typeface="HGｺﾞｼｯｸM" panose="020B0609000000000000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9183849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