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64" userDrawn="1">
          <p15:clr>
            <a:srgbClr val="A4A3A4"/>
          </p15:clr>
        </p15:guide>
        <p15:guide id="4" pos="4247" userDrawn="1">
          <p15:clr>
            <a:srgbClr val="A4A3A4"/>
          </p15:clr>
        </p15:guide>
        <p15:guide id="5" pos="73" userDrawn="1">
          <p15:clr>
            <a:srgbClr val="A4A3A4"/>
          </p15:clr>
        </p15:guide>
        <p15:guide id="6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D3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55" d="100"/>
          <a:sy n="55" d="100"/>
        </p:scale>
        <p:origin x="2208" y="84"/>
      </p:cViewPr>
      <p:guideLst>
        <p:guide orient="horz" pos="2880"/>
        <p:guide pos="2160"/>
        <p:guide pos="164"/>
        <p:guide pos="4247"/>
        <p:guide pos="73"/>
        <p:guide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3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2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47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5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19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85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4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0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0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72142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989" y="500281"/>
            <a:ext cx="6858000" cy="12581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3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○○○○（事業所名）を利用する</a:t>
            </a:r>
            <a:endParaRPr lang="en-US" altLang="ja-JP" sz="23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ctr"/>
            <a:r>
              <a:rPr lang="ja-JP" altLang="en-US" sz="23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お子さんや職員が新型コロナウイルス感染症に</a:t>
            </a:r>
            <a:endParaRPr lang="en-US" altLang="ja-JP" sz="23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ctr"/>
            <a:r>
              <a:rPr lang="ja-JP" altLang="en-US" sz="23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感染した場合等の対応について</a:t>
            </a:r>
            <a:endParaRPr lang="ja-JP" altLang="en-US" sz="23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8878" y="2178085"/>
            <a:ext cx="6626225" cy="585029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55279" y="1880420"/>
            <a:ext cx="4181833" cy="54511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利用停止や臨時休業等を行います</a:t>
            </a:r>
            <a:endParaRPr kumimoji="1"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8878" y="2442060"/>
            <a:ext cx="646847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新型コロナウイルス感染症に感染したお</a:t>
            </a:r>
            <a:r>
              <a:rPr lang="ja-JP" altLang="en-US" sz="2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子</a:t>
            </a:r>
            <a:r>
              <a:rPr lang="ja-JP" altLang="en-US" sz="2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さんについては、治癒するまでの間、利用停止となります。</a:t>
            </a:r>
            <a:endParaRPr lang="en-US" altLang="ja-JP" sz="22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お</a:t>
            </a:r>
            <a:r>
              <a:rPr lang="ja-JP" altLang="en-US" sz="2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子</a:t>
            </a:r>
            <a:r>
              <a:rPr lang="ja-JP" altLang="en-US" sz="2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さんや職員が新型コロナウイルスに感染した場合は、感染拡大防止のため、</a:t>
            </a:r>
            <a:r>
              <a:rPr lang="ja-JP" altLang="en-US" sz="2200" u="sng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休業</a:t>
            </a:r>
            <a:r>
              <a:rPr lang="ja-JP" altLang="en-US" sz="2200" u="sng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します。</a:t>
            </a:r>
            <a:r>
              <a:rPr lang="ja-JP" altLang="en-US" sz="2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休業</a:t>
            </a:r>
            <a:r>
              <a:rPr lang="ja-JP" altLang="en-US" sz="2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期間は、</a:t>
            </a:r>
            <a:r>
              <a:rPr lang="ja-JP" altLang="en-US" sz="2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感染したお子さん・職員が最後に</a:t>
            </a:r>
            <a:r>
              <a:rPr lang="ja-JP" altLang="en-US" sz="22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利用</a:t>
            </a:r>
            <a:r>
              <a:rPr lang="ja-JP" altLang="en-US" sz="2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した日の翌日から１４日間となります。</a:t>
            </a:r>
            <a:endParaRPr lang="en-US" altLang="ja-JP" sz="2200" u="sng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学校</a:t>
            </a:r>
            <a:r>
              <a:rPr lang="ja-JP" altLang="en-US" sz="2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等</a:t>
            </a:r>
            <a:r>
              <a:rPr lang="ja-JP" altLang="en-US" sz="2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</a:t>
            </a:r>
            <a:r>
              <a:rPr lang="ja-JP" altLang="en-US" sz="2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おいて新型コロナウイルス感染者が発生した場合は、感染拡大防止のため、</a:t>
            </a:r>
            <a:r>
              <a:rPr lang="ja-JP" altLang="en-US" sz="2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当該感染者が</a:t>
            </a:r>
            <a:r>
              <a:rPr lang="ja-JP" altLang="en-US" sz="2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学校等を</a:t>
            </a:r>
            <a:r>
              <a:rPr lang="ja-JP" altLang="en-US" sz="2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最後に利用した日の翌日から１４日間は、</a:t>
            </a:r>
            <a:r>
              <a:rPr lang="ja-JP" altLang="en-US" sz="2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その学校等に</a:t>
            </a:r>
            <a:r>
              <a:rPr lang="ja-JP" altLang="en-US" sz="2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通うお子さんの〇〇</a:t>
            </a:r>
            <a:r>
              <a:rPr lang="ja-JP" altLang="en-US" sz="2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○（</a:t>
            </a:r>
            <a:r>
              <a:rPr lang="ja-JP" altLang="en-US" sz="22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事業所名）の利用は避けていただきますようお願いします。</a:t>
            </a:r>
            <a:endParaRPr lang="en-US" altLang="ja-JP" sz="2200" u="sng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感染を拡大させないために、ご理解・ご協力をお願いします。</a:t>
            </a:r>
            <a:endParaRPr lang="en-US" altLang="ja-JP" sz="22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2400" u="sng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2989" y="32604"/>
            <a:ext cx="2636912" cy="3782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保護者の皆様へ</a:t>
            </a:r>
            <a:endParaRPr kumimoji="1" lang="ja-JP" altLang="en-US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3220" y="8456333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令和</a:t>
            </a:r>
            <a:r>
              <a:rPr lang="en-US" altLang="ja-JP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</a:t>
            </a:r>
            <a:r>
              <a:rPr lang="en-US" altLang="ja-JP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月</a:t>
            </a:r>
            <a:r>
              <a:rPr lang="en-US" altLang="ja-JP" sz="120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28</a:t>
            </a:r>
            <a:r>
              <a:rPr lang="ja-JP" altLang="en-US" sz="120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日版</a:t>
            </a:r>
            <a:endParaRPr lang="en-US" altLang="ja-JP" sz="12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065318" y="8192546"/>
            <a:ext cx="3125630" cy="7073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46195" y="8192546"/>
            <a:ext cx="3228114" cy="70730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〇〇〇○○（事業所名）</a:t>
            </a:r>
            <a:endParaRPr kumimoji="1" lang="ja-JP" altLang="en-US" sz="16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535154" y="99382"/>
            <a:ext cx="846174" cy="360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627064" y="-49761"/>
            <a:ext cx="3228114" cy="70730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見本</a:t>
            </a:r>
            <a:endParaRPr kumimoji="1" lang="ja-JP" altLang="en-US" sz="16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83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