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64" userDrawn="1">
          <p15:clr>
            <a:srgbClr val="A4A3A4"/>
          </p15:clr>
        </p15:guide>
        <p15:guide id="4" pos="4247" userDrawn="1">
          <p15:clr>
            <a:srgbClr val="A4A3A4"/>
          </p15:clr>
        </p15:guide>
        <p15:guide id="5" pos="73" userDrawn="1">
          <p15:clr>
            <a:srgbClr val="A4A3A4"/>
          </p15:clr>
        </p15:guide>
        <p15:guide id="6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D3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55" d="100"/>
          <a:sy n="55" d="100"/>
        </p:scale>
        <p:origin x="2208" y="84"/>
      </p:cViewPr>
      <p:guideLst>
        <p:guide orient="horz" pos="2880"/>
        <p:guide pos="2160"/>
        <p:guide pos="164"/>
        <p:guide pos="4247"/>
        <p:guide pos="73"/>
        <p:guide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3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2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47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15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19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51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85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4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0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09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721425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8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989" y="500281"/>
            <a:ext cx="6858000" cy="86277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3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新型コロナウイルス感染症の拡大防止のための</a:t>
            </a:r>
            <a:endParaRPr lang="en-US" altLang="ja-JP" sz="2300" dirty="0" smtClean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ctr"/>
            <a:r>
              <a:rPr lang="ja-JP" altLang="en-US" sz="23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名古屋</a:t>
            </a:r>
            <a:r>
              <a:rPr lang="ja-JP" altLang="en-US" sz="23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市</a:t>
            </a:r>
            <a:r>
              <a:rPr lang="ja-JP" altLang="en-US" sz="2300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からのお願い</a:t>
            </a:r>
            <a:endParaRPr lang="ja-JP" altLang="en-US" sz="2300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0968" y="3845355"/>
            <a:ext cx="6626225" cy="346294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45415" y="3483792"/>
            <a:ext cx="6135913" cy="61488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新型コロナウイルス感染拡大防止</a:t>
            </a:r>
            <a:r>
              <a:rPr kumimoji="1" lang="ja-JP" altLang="en-US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にご協力ください</a:t>
            </a:r>
            <a:endParaRPr kumimoji="1"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6468" y="4001244"/>
            <a:ext cx="646847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sz="10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新型コロナウイルス感染症の拡大を防止する観点から、</a:t>
            </a:r>
            <a:r>
              <a:rPr lang="ja-JP" altLang="en-US" sz="2000" b="1" u="sng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ご</a:t>
            </a:r>
            <a:r>
              <a:rPr lang="ja-JP" altLang="en-US" sz="2000" b="1" u="sng" dirty="0" smtClean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家庭で過ごすことが可能な場合には、利用を控えていただくなどご協力をお願いいたします。</a:t>
            </a:r>
            <a:endParaRPr lang="en-US" altLang="ja-JP" sz="2000" b="1" u="sng" dirty="0" smtClean="0">
              <a:solidFill>
                <a:srgbClr val="FF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sz="20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b="1" u="sng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風邪などの症状が見受けられる場合は利用しないなど、適切な利用をお願いいたします。</a:t>
            </a:r>
            <a:endParaRPr lang="en-US" altLang="ja-JP" sz="2000" b="1" u="sng" dirty="0">
              <a:solidFill>
                <a:srgbClr val="FF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sz="20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感染を拡大させないために、ご理解・ご協力をお願いいたします。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2989" y="32604"/>
            <a:ext cx="2636912" cy="3782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保護者の皆様へ</a:t>
            </a:r>
            <a:endParaRPr kumimoji="1" lang="ja-JP" altLang="en-US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21978" y="8442892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令和</a:t>
            </a:r>
            <a:r>
              <a:rPr lang="en-US" altLang="ja-JP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</a:t>
            </a:r>
            <a:r>
              <a:rPr lang="en-US" altLang="ja-JP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4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月</a:t>
            </a:r>
            <a:r>
              <a:rPr lang="en-US" altLang="ja-JP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10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日版</a:t>
            </a:r>
            <a:endParaRPr lang="en-US" altLang="ja-JP" sz="12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16832" y="8369202"/>
            <a:ext cx="3125630" cy="4512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451703" y="8244408"/>
            <a:ext cx="3228114" cy="70730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〇〇〇〇（事業所名）</a:t>
            </a:r>
            <a:endParaRPr kumimoji="1" lang="ja-JP" altLang="en-US" sz="16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535154" y="99382"/>
            <a:ext cx="846174" cy="360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627064" y="-49761"/>
            <a:ext cx="3228114" cy="70730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見本</a:t>
            </a:r>
            <a:endParaRPr kumimoji="1" lang="ja-JP" altLang="en-US" sz="16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6468" y="1488297"/>
            <a:ext cx="6626225" cy="148975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4219" y="1400031"/>
            <a:ext cx="6468474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sz="105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20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〇〇〇〇（事業所名）は、引き続き開所し、必要な場合は利用していただくことができます。</a:t>
            </a:r>
            <a:endParaRPr lang="en-US" altLang="ja-JP" sz="20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en-US" altLang="ja-JP" sz="20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</a:t>
            </a:r>
            <a:r>
              <a:rPr lang="ja-JP" altLang="en-US" sz="20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しかし、感染拡大防止のため、以下のことをお願いします。</a:t>
            </a:r>
            <a:endParaRPr lang="en-US" altLang="ja-JP" sz="20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en-US" altLang="ja-JP" sz="24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</a:p>
          <a:p>
            <a:endParaRPr lang="en-US" altLang="ja-JP" sz="16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838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